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7"/>
  </p:notesMasterIdLst>
  <p:handoutMasterIdLst>
    <p:handoutMasterId r:id="rId18"/>
  </p:handoutMasterIdLst>
  <p:sldIdLst>
    <p:sldId id="281" r:id="rId5"/>
    <p:sldId id="291" r:id="rId6"/>
    <p:sldId id="296" r:id="rId7"/>
    <p:sldId id="307" r:id="rId8"/>
    <p:sldId id="301" r:id="rId9"/>
    <p:sldId id="304" r:id="rId10"/>
    <p:sldId id="310" r:id="rId11"/>
    <p:sldId id="311" r:id="rId12"/>
    <p:sldId id="302" r:id="rId13"/>
    <p:sldId id="298" r:id="rId14"/>
    <p:sldId id="308" r:id="rId15"/>
    <p:sldId id="297" r:id="rId16"/>
  </p:sldIdLst>
  <p:sldSz cx="6858000" cy="9906000" type="A4"/>
  <p:notesSz cx="6858000" cy="9144000"/>
  <p:defaultTextStyle>
    <a:defPPr rtl="0">
      <a:defRPr lang="de-de"/>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2160" userDrawn="1">
          <p15:clr>
            <a:srgbClr val="A4A3A4"/>
          </p15:clr>
        </p15:guide>
        <p15:guide id="10" orient="horz" pos="31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00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93" autoAdjust="0"/>
    <p:restoredTop sz="94667" autoAdjust="0"/>
  </p:normalViewPr>
  <p:slideViewPr>
    <p:cSldViewPr showGuides="1">
      <p:cViewPr>
        <p:scale>
          <a:sx n="70" d="100"/>
          <a:sy n="70" d="100"/>
        </p:scale>
        <p:origin x="1650" y="-960"/>
      </p:cViewPr>
      <p:guideLst>
        <p:guide pos="2160"/>
        <p:guide orient="horz" pos="3120"/>
      </p:guideLst>
    </p:cSldViewPr>
  </p:slideViewPr>
  <p:notesTextViewPr>
    <p:cViewPr>
      <p:scale>
        <a:sx n="1" d="1"/>
        <a:sy n="1" d="1"/>
      </p:scale>
      <p:origin x="0" y="0"/>
    </p:cViewPr>
  </p:notesTextViewPr>
  <p:notesViewPr>
    <p:cSldViewPr>
      <p:cViewPr varScale="1">
        <p:scale>
          <a:sx n="89" d="100"/>
          <a:sy n="89" d="100"/>
        </p:scale>
        <p:origin x="375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de-DE" dirty="0">
              <a:solidFill>
                <a:schemeClr val="tx2"/>
              </a:solidFill>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D8471CA7-C7F5-4357-8634-245DFB53626A}" type="datetime1">
              <a:rPr lang="de-DE" smtClean="0">
                <a:solidFill>
                  <a:schemeClr val="tx2"/>
                </a:solidFill>
              </a:rPr>
              <a:t>25.11.2018</a:t>
            </a:fld>
            <a:endParaRPr lang="de-DE" dirty="0">
              <a:solidFill>
                <a:schemeClr val="tx2"/>
              </a:solidFill>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de-DE" dirty="0">
              <a:solidFill>
                <a:schemeClr val="tx2"/>
              </a:solidFill>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de-DE" smtClean="0">
                <a:solidFill>
                  <a:schemeClr val="tx2"/>
                </a:solidFill>
              </a:rPr>
              <a:pPr algn="r" rtl="0"/>
              <a:t>‹Nr.›</a:t>
            </a:fld>
            <a:endParaRPr lang="de-DE"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de-DE" noProof="0"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EBD9EDEE-B7FC-48B6-84C2-4E9B2A4DEB5D}" type="datetime1">
              <a:rPr lang="de-DE" smtClean="0"/>
              <a:pPr/>
              <a:t>25.11.2018</a:t>
            </a:fld>
            <a:endParaRPr lang="de-DE" dirty="0"/>
          </a:p>
        </p:txBody>
      </p:sp>
      <p:sp>
        <p:nvSpPr>
          <p:cNvPr id="4" name="Folienbildplatzhalter 3"/>
          <p:cNvSpPr>
            <a:spLocks noGrp="1" noRot="1" noChangeAspect="1"/>
          </p:cNvSpPr>
          <p:nvPr>
            <p:ph type="sldImg" idx="2"/>
          </p:nvPr>
        </p:nvSpPr>
        <p:spPr>
          <a:xfrm>
            <a:off x="2243138" y="685800"/>
            <a:ext cx="2371725" cy="34290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de-DE" noProof="0"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de-DE" smtClean="0"/>
              <a:pPr/>
              <a:t>‹Nr.›</a:t>
            </a:fld>
            <a:endParaRPr lang="de-DE"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B8796F01-7154-41E0-B48B-A6921757531A}" type="slidenum">
              <a:rPr lang="de-DE" smtClean="0"/>
              <a:pPr/>
              <a:t>1</a:t>
            </a:fld>
            <a:endParaRPr lang="de-DE" dirty="0"/>
          </a:p>
        </p:txBody>
      </p:sp>
    </p:spTree>
    <p:extLst>
      <p:ext uri="{BB962C8B-B14F-4D97-AF65-F5344CB8AC3E}">
        <p14:creationId xmlns:p14="http://schemas.microsoft.com/office/powerpoint/2010/main" val="38554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B8796F01-7154-41E0-B48B-A6921757531A}" type="slidenum">
              <a:rPr lang="de-DE" smtClean="0"/>
              <a:pPr/>
              <a:t>8</a:t>
            </a:fld>
            <a:endParaRPr lang="de-DE" dirty="0"/>
          </a:p>
        </p:txBody>
      </p:sp>
    </p:spTree>
    <p:extLst>
      <p:ext uri="{BB962C8B-B14F-4D97-AF65-F5344CB8AC3E}">
        <p14:creationId xmlns:p14="http://schemas.microsoft.com/office/powerpoint/2010/main" val="1226374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628900" y="2164646"/>
            <a:ext cx="3943350" cy="4764970"/>
          </a:xfrm>
        </p:spPr>
        <p:txBody>
          <a:bodyPr rtlCol="0">
            <a:normAutofit/>
          </a:bodyPr>
          <a:lstStyle>
            <a:lvl1pPr algn="l" rtl="0">
              <a:lnSpc>
                <a:spcPct val="90000"/>
              </a:lnSpc>
              <a:defRPr sz="7799" cap="none" baseline="0"/>
            </a:lvl1pPr>
          </a:lstStyle>
          <a:p>
            <a:pPr rtl="0"/>
            <a:r>
              <a:rPr lang="de-DE" noProof="0"/>
              <a:t>Mastertitelformat bearbeiten</a:t>
            </a:r>
            <a:endParaRPr lang="de-DE" noProof="0" dirty="0"/>
          </a:p>
        </p:txBody>
      </p:sp>
      <p:sp>
        <p:nvSpPr>
          <p:cNvPr id="3" name="Untertitel 2"/>
          <p:cNvSpPr>
            <a:spLocks noGrp="1"/>
          </p:cNvSpPr>
          <p:nvPr>
            <p:ph type="subTitle" idx="1"/>
          </p:nvPr>
        </p:nvSpPr>
        <p:spPr>
          <a:xfrm>
            <a:off x="2628900" y="7117644"/>
            <a:ext cx="3943350" cy="1797756"/>
          </a:xfrm>
        </p:spPr>
        <p:txBody>
          <a:bodyPr rtlCol="0">
            <a:normAutofit/>
          </a:bodyPr>
          <a:lstStyle>
            <a:lvl1pPr marL="0" indent="0" algn="l" rtl="0">
              <a:spcBef>
                <a:spcPts val="0"/>
              </a:spcBef>
              <a:buNone/>
              <a:defRPr sz="4044" b="0">
                <a:solidFill>
                  <a:schemeClr val="tx1"/>
                </a:solidFill>
              </a:defRPr>
            </a:lvl1pPr>
            <a:lvl2pPr marL="880359" indent="0" algn="ctr" rtl="0">
              <a:buNone/>
              <a:defRPr>
                <a:solidFill>
                  <a:schemeClr val="tx1">
                    <a:tint val="75000"/>
                  </a:schemeClr>
                </a:solidFill>
              </a:defRPr>
            </a:lvl2pPr>
            <a:lvl3pPr marL="1760719" indent="0" algn="ctr" rtl="0">
              <a:buNone/>
              <a:defRPr>
                <a:solidFill>
                  <a:schemeClr val="tx1">
                    <a:tint val="75000"/>
                  </a:schemeClr>
                </a:solidFill>
              </a:defRPr>
            </a:lvl3pPr>
            <a:lvl4pPr marL="2641078" indent="0" algn="ctr" rtl="0">
              <a:buNone/>
              <a:defRPr>
                <a:solidFill>
                  <a:schemeClr val="tx1">
                    <a:tint val="75000"/>
                  </a:schemeClr>
                </a:solidFill>
              </a:defRPr>
            </a:lvl4pPr>
            <a:lvl5pPr marL="3521436" indent="0" algn="ctr" rtl="0">
              <a:buNone/>
              <a:defRPr>
                <a:solidFill>
                  <a:schemeClr val="tx1">
                    <a:tint val="75000"/>
                  </a:schemeClr>
                </a:solidFill>
              </a:defRPr>
            </a:lvl5pPr>
            <a:lvl6pPr marL="4401797" indent="0" algn="ctr" rtl="0">
              <a:buNone/>
              <a:defRPr>
                <a:solidFill>
                  <a:schemeClr val="tx1">
                    <a:tint val="75000"/>
                  </a:schemeClr>
                </a:solidFill>
              </a:defRPr>
            </a:lvl6pPr>
            <a:lvl7pPr marL="5282156" indent="0" algn="ctr" rtl="0">
              <a:buNone/>
              <a:defRPr>
                <a:solidFill>
                  <a:schemeClr val="tx1">
                    <a:tint val="75000"/>
                  </a:schemeClr>
                </a:solidFill>
              </a:defRPr>
            </a:lvl7pPr>
            <a:lvl8pPr marL="6162515" indent="0" algn="ctr" rtl="0">
              <a:buNone/>
              <a:defRPr>
                <a:solidFill>
                  <a:schemeClr val="tx1">
                    <a:tint val="75000"/>
                  </a:schemeClr>
                </a:solidFill>
              </a:defRPr>
            </a:lvl8pPr>
            <a:lvl9pPr marL="7042875" indent="0" algn="ctr" rtl="0">
              <a:buNone/>
              <a:defRPr>
                <a:solidFill>
                  <a:schemeClr val="tx1">
                    <a:tint val="75000"/>
                  </a:schemeClr>
                </a:solidFill>
              </a:defRPr>
            </a:lvl9pPr>
          </a:lstStyle>
          <a:p>
            <a:pPr rtl="0"/>
            <a:r>
              <a:rPr lang="de-DE" noProof="0"/>
              <a:t>Master-Untertitelformat bearbeiten</a:t>
            </a:r>
            <a:endParaRPr lang="de-DE"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Vertikaler Textplatzhalter 2"/>
          <p:cNvSpPr>
            <a:spLocks noGrp="1"/>
          </p:cNvSpPr>
          <p:nvPr>
            <p:ph type="body" orient="vert" idx="1" hasCustomPrompt="1"/>
          </p:nvPr>
        </p:nvSpPr>
        <p:spPr>
          <a:xfrm>
            <a:off x="628650" y="2458156"/>
            <a:ext cx="5715000" cy="6347178"/>
          </a:xfrm>
        </p:spPr>
        <p:txBody>
          <a:bodyPr vert="eaVert" rtlCol="0"/>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FE17209C-614F-4F97-9E1F-5C28C60D31AE}" type="datetime1">
              <a:rPr lang="de-DE" smtClean="0"/>
              <a:t>25.11.2018</a:t>
            </a:fld>
            <a:endParaRPr lang="de-DE"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591C5AD9-787D-40FA-8A4D-16A055B9AF81}" type="slidenum">
              <a:rPr lang="de-DE" noProof="0" smtClean="0"/>
              <a:t>‹Nr.›</a:t>
            </a:fld>
            <a:endParaRPr lang="de-DE"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5543550" y="396700"/>
            <a:ext cx="800100" cy="8518700"/>
          </a:xfrm>
        </p:spPr>
        <p:txBody>
          <a:bodyPr vert="eaVert" rtlCol="0"/>
          <a:lstStyle/>
          <a:p>
            <a:pPr rtl="0"/>
            <a:r>
              <a:rPr lang="de-DE" noProof="0"/>
              <a:t>Mastertitelformat bearbeiten</a:t>
            </a:r>
            <a:endParaRPr lang="de-DE" noProof="0" dirty="0"/>
          </a:p>
        </p:txBody>
      </p:sp>
      <p:sp>
        <p:nvSpPr>
          <p:cNvPr id="3" name="Vertikaler Textplatzhalter 2"/>
          <p:cNvSpPr>
            <a:spLocks noGrp="1"/>
          </p:cNvSpPr>
          <p:nvPr>
            <p:ph type="body" orient="vert" idx="1" hasCustomPrompt="1"/>
          </p:nvPr>
        </p:nvSpPr>
        <p:spPr>
          <a:xfrm>
            <a:off x="628650" y="396700"/>
            <a:ext cx="4800600" cy="8518700"/>
          </a:xfrm>
        </p:spPr>
        <p:txBody>
          <a:bodyPr vert="eaVert" rtlCol="0"/>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03D47CC4-C18B-40F2-9D42-269617E32C86}" type="datetime1">
              <a:rPr lang="de-DE" smtClean="0"/>
              <a:t>25.11.2018</a:t>
            </a:fld>
            <a:endParaRPr lang="de-DE"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591C5AD9-787D-40FA-8A4D-16A055B9AF81}" type="slidenum">
              <a:rPr lang="de-DE" noProof="0" smtClean="0"/>
              <a:t>‹Nr.›</a:t>
            </a:fld>
            <a:endParaRPr lang="de-DE"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idx="1" hasCustomPrompt="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C5D0D272-F45E-4CE9-B237-43508A2A7FC3}" type="datetime1">
              <a:rPr lang="de-DE" smtClean="0"/>
              <a:t>25.11.2018</a:t>
            </a:fld>
            <a:endParaRPr lang="de-DE"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DA60BA0E-20D0-4E7C-B286-26C960A6788F}" type="slidenum">
              <a:rPr lang="de-DE" noProof="0" smtClean="0"/>
              <a:t>‹Nr.›</a:t>
            </a:fld>
            <a:endParaRPr lang="de-DE"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6420556"/>
            <a:ext cx="3943350" cy="2788356"/>
          </a:xfrm>
        </p:spPr>
        <p:txBody>
          <a:bodyPr rtlCol="0" anchor="t">
            <a:normAutofit/>
          </a:bodyPr>
          <a:lstStyle>
            <a:lvl1pPr algn="l" rtl="0">
              <a:defRPr sz="7799" b="0" cap="none" baseline="0"/>
            </a:lvl1pPr>
          </a:lstStyle>
          <a:p>
            <a:pPr rtl="0"/>
            <a:r>
              <a:rPr lang="de-DE" noProof="0"/>
              <a:t>Mastertitelformat bearbeiten</a:t>
            </a:r>
            <a:endParaRPr lang="de-DE" noProof="0" dirty="0"/>
          </a:p>
        </p:txBody>
      </p:sp>
      <p:sp>
        <p:nvSpPr>
          <p:cNvPr id="3" name="Textplatzhalter 2"/>
          <p:cNvSpPr>
            <a:spLocks noGrp="1"/>
          </p:cNvSpPr>
          <p:nvPr>
            <p:ph type="body" idx="1" hasCustomPrompt="1"/>
          </p:nvPr>
        </p:nvSpPr>
        <p:spPr>
          <a:xfrm>
            <a:off x="457200" y="4512734"/>
            <a:ext cx="3943350" cy="1873425"/>
          </a:xfrm>
        </p:spPr>
        <p:txBody>
          <a:bodyPr rtlCol="0" anchor="b">
            <a:normAutofit/>
          </a:bodyPr>
          <a:lstStyle>
            <a:lvl1pPr marL="0" indent="0" algn="l" rtl="0">
              <a:spcBef>
                <a:spcPts val="0"/>
              </a:spcBef>
              <a:buNone/>
              <a:defRPr sz="4044">
                <a:solidFill>
                  <a:schemeClr val="tx1"/>
                </a:solidFill>
              </a:defRPr>
            </a:lvl1pPr>
            <a:lvl2pPr marL="880359" indent="0" algn="l" rtl="0">
              <a:buNone/>
              <a:defRPr sz="3467">
                <a:solidFill>
                  <a:schemeClr val="tx1">
                    <a:tint val="75000"/>
                  </a:schemeClr>
                </a:solidFill>
              </a:defRPr>
            </a:lvl2pPr>
            <a:lvl3pPr marL="1760719" indent="0" algn="l" rtl="0">
              <a:buNone/>
              <a:defRPr sz="3033">
                <a:solidFill>
                  <a:schemeClr val="tx1">
                    <a:tint val="75000"/>
                  </a:schemeClr>
                </a:solidFill>
              </a:defRPr>
            </a:lvl3pPr>
            <a:lvl4pPr marL="2641078" indent="0" algn="l" rtl="0">
              <a:buNone/>
              <a:defRPr sz="2744">
                <a:solidFill>
                  <a:schemeClr val="tx1">
                    <a:tint val="75000"/>
                  </a:schemeClr>
                </a:solidFill>
              </a:defRPr>
            </a:lvl4pPr>
            <a:lvl5pPr marL="3521436" indent="0" algn="l" rtl="0">
              <a:buNone/>
              <a:defRPr sz="2744">
                <a:solidFill>
                  <a:schemeClr val="tx1">
                    <a:tint val="75000"/>
                  </a:schemeClr>
                </a:solidFill>
              </a:defRPr>
            </a:lvl5pPr>
            <a:lvl6pPr marL="4401797" indent="0" algn="l" rtl="0">
              <a:buNone/>
              <a:defRPr sz="2744">
                <a:solidFill>
                  <a:schemeClr val="tx1">
                    <a:tint val="75000"/>
                  </a:schemeClr>
                </a:solidFill>
              </a:defRPr>
            </a:lvl6pPr>
            <a:lvl7pPr marL="5282156" indent="0" algn="l" rtl="0">
              <a:buNone/>
              <a:defRPr sz="2744">
                <a:solidFill>
                  <a:schemeClr val="tx1">
                    <a:tint val="75000"/>
                  </a:schemeClr>
                </a:solidFill>
              </a:defRPr>
            </a:lvl7pPr>
            <a:lvl8pPr marL="6162515" indent="0" algn="l" rtl="0">
              <a:buNone/>
              <a:defRPr sz="2744">
                <a:solidFill>
                  <a:schemeClr val="tx1">
                    <a:tint val="75000"/>
                  </a:schemeClr>
                </a:solidFill>
              </a:defRPr>
            </a:lvl8pPr>
            <a:lvl9pPr marL="7042875" indent="0" algn="l" rtl="0">
              <a:buNone/>
              <a:defRPr sz="2744">
                <a:solidFill>
                  <a:schemeClr val="tx1">
                    <a:tint val="75000"/>
                  </a:schemeClr>
                </a:solidFill>
              </a:defRPr>
            </a:lvl9pPr>
          </a:lstStyle>
          <a:p>
            <a:pPr lvl="0" rtl="0"/>
            <a:r>
              <a:rPr lang="de-DE" noProof="0" dirty="0"/>
              <a:t>Textmasterformat bearbeiten</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sz="half" idx="1" hasCustomPrompt="1"/>
          </p:nvPr>
        </p:nvSpPr>
        <p:spPr>
          <a:xfrm>
            <a:off x="628650" y="2458155"/>
            <a:ext cx="2843224" cy="6457244"/>
          </a:xfrm>
        </p:spPr>
        <p:txBody>
          <a:bodyPr rtlCol="0">
            <a:normAutofit/>
          </a:bodyPr>
          <a:lstStyle>
            <a:lvl1pPr algn="l" rtl="0">
              <a:defRPr sz="3322" baseline="0"/>
            </a:lvl1pPr>
            <a:lvl2pPr algn="l" rtl="0">
              <a:defRPr sz="2889"/>
            </a:lvl2pPr>
            <a:lvl3pPr algn="l" rtl="0">
              <a:defRPr sz="2600"/>
            </a:lvl3pPr>
            <a:lvl4pPr algn="l" rtl="0">
              <a:defRPr sz="2600"/>
            </a:lvl4pPr>
            <a:lvl5pPr marL="2905186" algn="l" rtl="0">
              <a:defRPr sz="2600"/>
            </a:lvl5pPr>
            <a:lvl6pPr marL="2905186" algn="l" rtl="0">
              <a:defRPr sz="2600"/>
            </a:lvl6pPr>
            <a:lvl7pPr marL="2905186" algn="l" rtl="0">
              <a:defRPr sz="2600"/>
            </a:lvl7pPr>
            <a:lvl8pPr marL="2905186" algn="l" rtl="0">
              <a:defRPr sz="2600"/>
            </a:lvl8pPr>
            <a:lvl9pPr marL="2905186"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Inhaltsplatzhalter 3"/>
          <p:cNvSpPr>
            <a:spLocks noGrp="1"/>
          </p:cNvSpPr>
          <p:nvPr>
            <p:ph sz="half" idx="2" hasCustomPrompt="1"/>
          </p:nvPr>
        </p:nvSpPr>
        <p:spPr>
          <a:xfrm>
            <a:off x="3514748" y="2458155"/>
            <a:ext cx="2828903" cy="6457244"/>
          </a:xfrm>
        </p:spPr>
        <p:txBody>
          <a:bodyPr rtlCol="0">
            <a:normAutofit/>
          </a:bodyPr>
          <a:lstStyle>
            <a:lvl1pPr algn="l" rtl="0">
              <a:defRPr sz="3322"/>
            </a:lvl1pPr>
            <a:lvl2pPr algn="l" rtl="0">
              <a:defRPr sz="2889"/>
            </a:lvl2pPr>
            <a:lvl3pPr algn="l" rtl="0">
              <a:defRPr sz="2600"/>
            </a:lvl3pPr>
            <a:lvl4pPr algn="l" rtl="0">
              <a:defRPr sz="2600"/>
            </a:lvl4pPr>
            <a:lvl5pPr marL="2905186" algn="l" rtl="0">
              <a:defRPr sz="2600"/>
            </a:lvl5pPr>
            <a:lvl6pPr marL="2905186" algn="l" rtl="0">
              <a:defRPr sz="2600"/>
            </a:lvl6pPr>
            <a:lvl7pPr marL="2905186" algn="l" rtl="0">
              <a:defRPr sz="2600"/>
            </a:lvl7pPr>
            <a:lvl8pPr marL="2905186" algn="l" rtl="0">
              <a:defRPr sz="2600"/>
            </a:lvl8pPr>
            <a:lvl9pPr marL="2905186"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5" name="Datumsplatzhalter 4"/>
          <p:cNvSpPr>
            <a:spLocks noGrp="1"/>
          </p:cNvSpPr>
          <p:nvPr>
            <p:ph type="dt" sz="half" idx="10"/>
          </p:nvPr>
        </p:nvSpPr>
        <p:spPr/>
        <p:txBody>
          <a:bodyPr rtlCol="0"/>
          <a:lstStyle>
            <a:lvl1pPr>
              <a:defRPr/>
            </a:lvl1pPr>
          </a:lstStyle>
          <a:p>
            <a:fld id="{40C76BC5-7123-48F0-A5E7-70E698FC0D4E}" type="datetime1">
              <a:rPr lang="de-DE" smtClean="0"/>
              <a:t>25.11.2018</a:t>
            </a:fld>
            <a:endParaRPr lang="de-DE"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algn="l" rtl="0">
              <a:defRPr/>
            </a:lvl1pPr>
          </a:lstStyle>
          <a:p>
            <a:pPr rtl="0"/>
            <a:r>
              <a:rPr lang="de-DE" noProof="0"/>
              <a:t>Mastertitelformat bearbeiten</a:t>
            </a:r>
            <a:endParaRPr lang="de-DE" noProof="0" dirty="0"/>
          </a:p>
        </p:txBody>
      </p:sp>
      <p:sp>
        <p:nvSpPr>
          <p:cNvPr id="3" name="Textplatzhalter 2"/>
          <p:cNvSpPr>
            <a:spLocks noGrp="1"/>
          </p:cNvSpPr>
          <p:nvPr>
            <p:ph type="body" idx="1" hasCustomPrompt="1"/>
          </p:nvPr>
        </p:nvSpPr>
        <p:spPr>
          <a:xfrm>
            <a:off x="630936" y="2323874"/>
            <a:ext cx="2798064" cy="978126"/>
          </a:xfrm>
        </p:spPr>
        <p:txBody>
          <a:bodyPr rtlCol="0" anchor="b">
            <a:noAutofit/>
          </a:bodyPr>
          <a:lstStyle>
            <a:lvl1pPr marL="0" indent="0" algn="l" rtl="0">
              <a:spcBef>
                <a:spcPts val="0"/>
              </a:spcBef>
              <a:buNone/>
              <a:defRPr sz="3178" b="1"/>
            </a:lvl1pPr>
            <a:lvl2pPr marL="880359" indent="0" algn="l" rtl="0">
              <a:buNone/>
              <a:defRPr sz="3900" b="1"/>
            </a:lvl2pPr>
            <a:lvl3pPr marL="1760719" indent="0" algn="l" rtl="0">
              <a:buNone/>
              <a:defRPr sz="3467" b="1"/>
            </a:lvl3pPr>
            <a:lvl4pPr marL="2641078" indent="0" algn="l" rtl="0">
              <a:buNone/>
              <a:defRPr sz="3033" b="1"/>
            </a:lvl4pPr>
            <a:lvl5pPr marL="3521436" indent="0" algn="l" rtl="0">
              <a:buNone/>
              <a:defRPr sz="3033" b="1"/>
            </a:lvl5pPr>
            <a:lvl6pPr marL="4401797" indent="0" algn="l" rtl="0">
              <a:buNone/>
              <a:defRPr sz="3033" b="1"/>
            </a:lvl6pPr>
            <a:lvl7pPr marL="5282156" indent="0" algn="l" rtl="0">
              <a:buNone/>
              <a:defRPr sz="3033" b="1"/>
            </a:lvl7pPr>
            <a:lvl8pPr marL="6162515" indent="0" algn="l" rtl="0">
              <a:buNone/>
              <a:defRPr sz="3033" b="1"/>
            </a:lvl8pPr>
            <a:lvl9pPr marL="7042875" indent="0" algn="l" rtl="0">
              <a:buNone/>
              <a:defRPr sz="3033" b="1"/>
            </a:lvl9pPr>
          </a:lstStyle>
          <a:p>
            <a:pPr lvl="0" rtl="0"/>
            <a:r>
              <a:rPr lang="de-DE" noProof="0" dirty="0"/>
              <a:t>Textmasterformate bearbeiten</a:t>
            </a:r>
          </a:p>
        </p:txBody>
      </p:sp>
      <p:sp>
        <p:nvSpPr>
          <p:cNvPr id="4" name="Inhaltsplatzhalter 3"/>
          <p:cNvSpPr>
            <a:spLocks noGrp="1"/>
          </p:cNvSpPr>
          <p:nvPr>
            <p:ph sz="half" idx="2" hasCustomPrompt="1"/>
          </p:nvPr>
        </p:nvSpPr>
        <p:spPr>
          <a:xfrm>
            <a:off x="628650" y="3393723"/>
            <a:ext cx="2800350" cy="5521677"/>
          </a:xfrm>
        </p:spPr>
        <p:txBody>
          <a:bodyPr rtlCol="0">
            <a:normAutofit/>
          </a:bodyPr>
          <a:lstStyle>
            <a:lvl1pPr algn="l" rtl="0">
              <a:defRPr sz="2889"/>
            </a:lvl1pPr>
            <a:lvl2pPr algn="l" rtl="0">
              <a:defRPr sz="2600"/>
            </a:lvl2pPr>
            <a:lvl3pPr algn="l" rtl="0">
              <a:defRPr sz="2600"/>
            </a:lvl3pPr>
            <a:lvl4pPr algn="l" rtl="0">
              <a:defRPr sz="2600"/>
            </a:lvl4pPr>
            <a:lvl5pPr marL="2905186" algn="l" rtl="0">
              <a:defRPr sz="2600"/>
            </a:lvl5pPr>
            <a:lvl6pPr marL="2905186" algn="l" rtl="0">
              <a:defRPr sz="2600"/>
            </a:lvl6pPr>
            <a:lvl7pPr marL="2905186" algn="l" rtl="0">
              <a:defRPr sz="2600"/>
            </a:lvl7pPr>
            <a:lvl8pPr marL="2905186" algn="l" rtl="0">
              <a:defRPr sz="2600"/>
            </a:lvl8pPr>
            <a:lvl9pPr marL="2905186"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5" name="Textplatzhalter 4"/>
          <p:cNvSpPr>
            <a:spLocks noGrp="1"/>
          </p:cNvSpPr>
          <p:nvPr>
            <p:ph type="body" sz="quarter" idx="3" hasCustomPrompt="1"/>
          </p:nvPr>
        </p:nvSpPr>
        <p:spPr>
          <a:xfrm>
            <a:off x="3545586" y="2323874"/>
            <a:ext cx="2798064" cy="978126"/>
          </a:xfrm>
        </p:spPr>
        <p:txBody>
          <a:bodyPr rtlCol="0" anchor="b">
            <a:noAutofit/>
          </a:bodyPr>
          <a:lstStyle>
            <a:lvl1pPr marL="0" indent="0" algn="l" rtl="0">
              <a:spcBef>
                <a:spcPts val="0"/>
              </a:spcBef>
              <a:buNone/>
              <a:defRPr sz="3178" b="1"/>
            </a:lvl1pPr>
            <a:lvl2pPr marL="880359" indent="0" algn="l" rtl="0">
              <a:buNone/>
              <a:defRPr sz="3900" b="1"/>
            </a:lvl2pPr>
            <a:lvl3pPr marL="1760719" indent="0" algn="l" rtl="0">
              <a:buNone/>
              <a:defRPr sz="3467" b="1"/>
            </a:lvl3pPr>
            <a:lvl4pPr marL="2641078" indent="0" algn="l" rtl="0">
              <a:buNone/>
              <a:defRPr sz="3033" b="1"/>
            </a:lvl4pPr>
            <a:lvl5pPr marL="3521436" indent="0" algn="l" rtl="0">
              <a:buNone/>
              <a:defRPr sz="3033" b="1"/>
            </a:lvl5pPr>
            <a:lvl6pPr marL="4401797" indent="0" algn="l" rtl="0">
              <a:buNone/>
              <a:defRPr sz="3033" b="1"/>
            </a:lvl6pPr>
            <a:lvl7pPr marL="5282156" indent="0" algn="l" rtl="0">
              <a:buNone/>
              <a:defRPr sz="3033" b="1"/>
            </a:lvl7pPr>
            <a:lvl8pPr marL="6162515" indent="0" algn="l" rtl="0">
              <a:buNone/>
              <a:defRPr sz="3033" b="1"/>
            </a:lvl8pPr>
            <a:lvl9pPr marL="7042875" indent="0" algn="l" rtl="0">
              <a:buNone/>
              <a:defRPr sz="3033" b="1"/>
            </a:lvl9pPr>
          </a:lstStyle>
          <a:p>
            <a:pPr lvl="0" rtl="0"/>
            <a:r>
              <a:rPr lang="de-DE" noProof="0" dirty="0"/>
              <a:t>Textmasterformate bearbeiten</a:t>
            </a:r>
          </a:p>
        </p:txBody>
      </p:sp>
      <p:sp>
        <p:nvSpPr>
          <p:cNvPr id="6" name="Inhaltsplatzhalter 5"/>
          <p:cNvSpPr>
            <a:spLocks noGrp="1"/>
          </p:cNvSpPr>
          <p:nvPr>
            <p:ph sz="quarter" idx="4" hasCustomPrompt="1"/>
          </p:nvPr>
        </p:nvSpPr>
        <p:spPr>
          <a:xfrm>
            <a:off x="3543300" y="3393723"/>
            <a:ext cx="2800350" cy="5521677"/>
          </a:xfrm>
        </p:spPr>
        <p:txBody>
          <a:bodyPr rtlCol="0">
            <a:normAutofit/>
          </a:bodyPr>
          <a:lstStyle>
            <a:lvl1pPr algn="l" rtl="0">
              <a:defRPr sz="2889"/>
            </a:lvl1pPr>
            <a:lvl2pPr algn="l" rtl="0">
              <a:defRPr sz="2600"/>
            </a:lvl2pPr>
            <a:lvl3pPr algn="l" rtl="0">
              <a:defRPr sz="2600"/>
            </a:lvl3pPr>
            <a:lvl4pPr algn="l" rtl="0">
              <a:defRPr sz="2600"/>
            </a:lvl4pPr>
            <a:lvl5pPr marL="2905186" algn="l" rtl="0">
              <a:defRPr sz="2600"/>
            </a:lvl5pPr>
            <a:lvl6pPr marL="2905186" algn="l" rtl="0">
              <a:defRPr sz="2600"/>
            </a:lvl6pPr>
            <a:lvl7pPr marL="2905186" algn="l" rtl="0">
              <a:defRPr sz="2600"/>
            </a:lvl7pPr>
            <a:lvl8pPr marL="2905186" algn="l" rtl="0">
              <a:defRPr sz="2600"/>
            </a:lvl8pPr>
            <a:lvl9pPr marL="2905186"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7" name="Datumsplatzhalter 6"/>
          <p:cNvSpPr>
            <a:spLocks noGrp="1"/>
          </p:cNvSpPr>
          <p:nvPr>
            <p:ph type="dt" sz="half" idx="10"/>
          </p:nvPr>
        </p:nvSpPr>
        <p:spPr/>
        <p:txBody>
          <a:bodyPr rtlCol="0"/>
          <a:lstStyle>
            <a:lvl1pPr>
              <a:defRPr/>
            </a:lvl1pPr>
          </a:lstStyle>
          <a:p>
            <a:fld id="{26A1E98C-B345-44B5-BD9C-F1160D1759BE}" type="datetime1">
              <a:rPr lang="de-DE" smtClean="0"/>
              <a:t>25.11.2018</a:t>
            </a:fld>
            <a:endParaRPr lang="de-DE" dirty="0"/>
          </a:p>
        </p:txBody>
      </p:sp>
      <p:sp>
        <p:nvSpPr>
          <p:cNvPr id="8" name="Fußzeilenplatzhalter 7"/>
          <p:cNvSpPr>
            <a:spLocks noGrp="1"/>
          </p:cNvSpPr>
          <p:nvPr>
            <p:ph type="ftr" sz="quarter" idx="11"/>
          </p:nvPr>
        </p:nvSpPr>
        <p:spPr/>
        <p:txBody>
          <a:bodyPr rtlCol="0"/>
          <a:lstStyle/>
          <a:p>
            <a:pPr rtl="0"/>
            <a:endParaRPr lang="de-DE" noProof="0" dirty="0"/>
          </a:p>
        </p:txBody>
      </p:sp>
      <p:sp>
        <p:nvSpPr>
          <p:cNvPr id="9" name="Foliennummernplatzhalter 8"/>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Datumsplatzhalter 2"/>
          <p:cNvSpPr>
            <a:spLocks noGrp="1"/>
          </p:cNvSpPr>
          <p:nvPr>
            <p:ph type="dt" sz="half" idx="10"/>
          </p:nvPr>
        </p:nvSpPr>
        <p:spPr/>
        <p:txBody>
          <a:bodyPr rtlCol="0"/>
          <a:lstStyle>
            <a:lvl1pPr>
              <a:defRPr/>
            </a:lvl1pPr>
          </a:lstStyle>
          <a:p>
            <a:fld id="{27F33F36-3249-4D5F-973E-A8CCBC68809A}" type="datetime1">
              <a:rPr lang="de-DE" smtClean="0"/>
              <a:t>25.11.2018</a:t>
            </a:fld>
            <a:endParaRPr lang="de-DE" dirty="0"/>
          </a:p>
        </p:txBody>
      </p:sp>
      <p:sp>
        <p:nvSpPr>
          <p:cNvPr id="4" name="Fußzeilenplatzhalter 3"/>
          <p:cNvSpPr>
            <a:spLocks noGrp="1"/>
          </p:cNvSpPr>
          <p:nvPr>
            <p:ph type="ftr" sz="quarter" idx="11"/>
          </p:nvPr>
        </p:nvSpPr>
        <p:spPr/>
        <p:txBody>
          <a:bodyPr rtlCol="0"/>
          <a:lstStyle/>
          <a:p>
            <a:pPr rtl="0"/>
            <a:endParaRPr lang="de-DE" noProof="0" dirty="0"/>
          </a:p>
        </p:txBody>
      </p:sp>
      <p:sp>
        <p:nvSpPr>
          <p:cNvPr id="5" name="Foliennummernplatzhalter 4"/>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lvl1pPr>
              <a:defRPr/>
            </a:lvl1pPr>
          </a:lstStyle>
          <a:p>
            <a:fld id="{09783AA6-3892-434F-AB49-0F5648FCDA2E}" type="datetime1">
              <a:rPr lang="de-DE" smtClean="0"/>
              <a:t>25.11.2018</a:t>
            </a:fld>
            <a:endParaRPr lang="de-DE" dirty="0"/>
          </a:p>
        </p:txBody>
      </p:sp>
      <p:sp>
        <p:nvSpPr>
          <p:cNvPr id="3" name="Fußzeilenplatzhalter 2"/>
          <p:cNvSpPr>
            <a:spLocks noGrp="1"/>
          </p:cNvSpPr>
          <p:nvPr>
            <p:ph type="ftr" sz="quarter" idx="11"/>
          </p:nvPr>
        </p:nvSpPr>
        <p:spPr/>
        <p:txBody>
          <a:bodyPr rtlCol="0"/>
          <a:lstStyle/>
          <a:p>
            <a:pPr rtl="0"/>
            <a:endParaRPr lang="de-DE" noProof="0" dirty="0"/>
          </a:p>
        </p:txBody>
      </p:sp>
      <p:sp>
        <p:nvSpPr>
          <p:cNvPr id="4" name="Foliennummernplatzhalter 3"/>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spTree>
      <p:nvGrpSpPr>
        <p:cNvPr id="1" name=""/>
        <p:cNvGrpSpPr/>
        <p:nvPr/>
      </p:nvGrpSpPr>
      <p:grpSpPr>
        <a:xfrm>
          <a:off x="0" y="0"/>
          <a:ext cx="0" cy="0"/>
          <a:chOff x="0" y="0"/>
          <a:chExt cx="0" cy="0"/>
        </a:xfrm>
      </p:grpSpPr>
      <p:sp>
        <p:nvSpPr>
          <p:cNvPr id="8" name="Rechteck 7"/>
          <p:cNvSpPr/>
          <p:nvPr/>
        </p:nvSpPr>
        <p:spPr>
          <a:xfrm>
            <a:off x="2228850" y="0"/>
            <a:ext cx="4457700" cy="9906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6076" tIns="88038" rIns="176076" bIns="88038" rtlCol="0" anchor="ctr"/>
          <a:lstStyle/>
          <a:p>
            <a:pPr algn="ctr" rtl="0"/>
            <a:endParaRPr lang="de-DE" sz="3467" noProof="0" dirty="0"/>
          </a:p>
        </p:txBody>
      </p:sp>
      <p:sp>
        <p:nvSpPr>
          <p:cNvPr id="2" name="Titel 1"/>
          <p:cNvSpPr>
            <a:spLocks noGrp="1"/>
          </p:cNvSpPr>
          <p:nvPr>
            <p:ph type="title"/>
          </p:nvPr>
        </p:nvSpPr>
        <p:spPr>
          <a:xfrm>
            <a:off x="171451" y="2458156"/>
            <a:ext cx="1885950" cy="4109155"/>
          </a:xfrm>
        </p:spPr>
        <p:txBody>
          <a:bodyPr rtlCol="0" anchor="b">
            <a:normAutofit/>
          </a:bodyPr>
          <a:lstStyle>
            <a:lvl1pPr algn="l" rtl="0">
              <a:defRPr sz="2889" b="1"/>
            </a:lvl1pPr>
          </a:lstStyle>
          <a:p>
            <a:pPr rtl="0"/>
            <a:r>
              <a:rPr lang="de-DE" noProof="0"/>
              <a:t>Mastertitelformat bearbeiten</a:t>
            </a:r>
            <a:endParaRPr lang="de-DE" noProof="0" dirty="0"/>
          </a:p>
        </p:txBody>
      </p:sp>
      <p:sp>
        <p:nvSpPr>
          <p:cNvPr id="3" name="Inhaltsplatzhalter 2"/>
          <p:cNvSpPr>
            <a:spLocks noGrp="1"/>
          </p:cNvSpPr>
          <p:nvPr>
            <p:ph idx="1" hasCustomPrompt="1"/>
          </p:nvPr>
        </p:nvSpPr>
        <p:spPr>
          <a:xfrm>
            <a:off x="2514600" y="697089"/>
            <a:ext cx="3829050" cy="8511822"/>
          </a:xfrm>
        </p:spPr>
        <p:txBody>
          <a:bodyPr rtlCol="0">
            <a:normAutofit/>
          </a:bodyPr>
          <a:lstStyle>
            <a:lvl1pPr algn="l" rtl="0">
              <a:defRPr sz="3467"/>
            </a:lvl1pPr>
            <a:lvl2pPr algn="l" rtl="0">
              <a:defRPr sz="2889"/>
            </a:lvl2pPr>
            <a:lvl3pPr algn="l" rtl="0">
              <a:defRPr sz="2600"/>
            </a:lvl3pPr>
            <a:lvl4pPr algn="l" rtl="0">
              <a:defRPr sz="2600"/>
            </a:lvl4pPr>
            <a:lvl5pPr algn="l" rtl="0">
              <a:defRPr sz="2600"/>
            </a:lvl5pPr>
            <a:lvl6pPr algn="l" rtl="0">
              <a:defRPr sz="2600"/>
            </a:lvl6pPr>
            <a:lvl7pPr algn="l" rtl="0">
              <a:defRPr sz="2600"/>
            </a:lvl7pPr>
            <a:lvl8pPr algn="l" rtl="0">
              <a:defRPr sz="2600"/>
            </a:lvl8pPr>
            <a:lvl9pPr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Textplatzhalter 3"/>
          <p:cNvSpPr>
            <a:spLocks noGrp="1"/>
          </p:cNvSpPr>
          <p:nvPr>
            <p:ph type="body" sz="half" idx="2" hasCustomPrompt="1"/>
          </p:nvPr>
        </p:nvSpPr>
        <p:spPr>
          <a:xfrm>
            <a:off x="171451" y="6714067"/>
            <a:ext cx="1885950" cy="2494844"/>
          </a:xfrm>
        </p:spPr>
        <p:txBody>
          <a:bodyPr rtlCol="0">
            <a:normAutofit/>
          </a:bodyPr>
          <a:lstStyle>
            <a:lvl1pPr marL="0" indent="0" algn="l" rtl="0">
              <a:spcBef>
                <a:spcPts val="1733"/>
              </a:spcBef>
              <a:buNone/>
              <a:defRPr sz="2311"/>
            </a:lvl1pPr>
            <a:lvl2pPr marL="880359" indent="0" algn="l" rtl="0">
              <a:buNone/>
              <a:defRPr sz="2311"/>
            </a:lvl2pPr>
            <a:lvl3pPr marL="1760719" indent="0" algn="l" rtl="0">
              <a:buNone/>
              <a:defRPr sz="1877"/>
            </a:lvl3pPr>
            <a:lvl4pPr marL="2641078" indent="0" algn="l" rtl="0">
              <a:buNone/>
              <a:defRPr sz="1733"/>
            </a:lvl4pPr>
            <a:lvl5pPr marL="3521436" indent="0" algn="l" rtl="0">
              <a:buNone/>
              <a:defRPr sz="1733"/>
            </a:lvl5pPr>
            <a:lvl6pPr marL="4401797" indent="0" algn="l" rtl="0">
              <a:buNone/>
              <a:defRPr sz="1733"/>
            </a:lvl6pPr>
            <a:lvl7pPr marL="5282156" indent="0" algn="l" rtl="0">
              <a:buNone/>
              <a:defRPr sz="1733"/>
            </a:lvl7pPr>
            <a:lvl8pPr marL="6162515" indent="0" algn="l" rtl="0">
              <a:buNone/>
              <a:defRPr sz="1733"/>
            </a:lvl8pPr>
            <a:lvl9pPr marL="7042875" indent="0" algn="l" rtl="0">
              <a:buNone/>
              <a:defRPr sz="1733"/>
            </a:lvl9pPr>
          </a:lstStyle>
          <a:p>
            <a:pPr lvl="0" rtl="0"/>
            <a:r>
              <a:rPr lang="de-DE" noProof="0" dirty="0"/>
              <a:t>Textmasterformate bearbeiten</a:t>
            </a:r>
          </a:p>
        </p:txBody>
      </p:sp>
      <p:sp>
        <p:nvSpPr>
          <p:cNvPr id="5" name="Datumsplatzhalter 4"/>
          <p:cNvSpPr>
            <a:spLocks noGrp="1"/>
          </p:cNvSpPr>
          <p:nvPr>
            <p:ph type="dt" sz="half" idx="10"/>
          </p:nvPr>
        </p:nvSpPr>
        <p:spPr/>
        <p:txBody>
          <a:bodyPr rtlCol="0"/>
          <a:lstStyle>
            <a:lvl1pPr>
              <a:defRPr/>
            </a:lvl1pPr>
          </a:lstStyle>
          <a:p>
            <a:fld id="{468799FA-65AA-468C-9827-01BB74F9F28B}" type="datetime1">
              <a:rPr lang="de-DE" smtClean="0"/>
              <a:t>25.11.2018</a:t>
            </a:fld>
            <a:endParaRPr lang="de-DE"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2DFBB78A-01B4-41F2-96B0-677A4A282832}" type="slidenum">
              <a:rPr lang="de-DE" noProof="0" smtClean="0"/>
              <a:t>‹Nr.›</a:t>
            </a:fld>
            <a:endParaRPr lang="de-DE"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8" name="Rechteck 7"/>
          <p:cNvSpPr/>
          <p:nvPr/>
        </p:nvSpPr>
        <p:spPr>
          <a:xfrm>
            <a:off x="1171575" y="0"/>
            <a:ext cx="4514850" cy="9906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6076" tIns="88038" rIns="176076" bIns="88038" rtlCol="0" anchor="ctr"/>
          <a:lstStyle/>
          <a:p>
            <a:pPr algn="ctr" rtl="0"/>
            <a:endParaRPr lang="de-DE" sz="3467" noProof="0" dirty="0"/>
          </a:p>
        </p:txBody>
      </p:sp>
      <p:sp>
        <p:nvSpPr>
          <p:cNvPr id="2" name="Titel 1"/>
          <p:cNvSpPr>
            <a:spLocks noGrp="1"/>
          </p:cNvSpPr>
          <p:nvPr>
            <p:ph type="title"/>
          </p:nvPr>
        </p:nvSpPr>
        <p:spPr>
          <a:xfrm>
            <a:off x="1371600" y="6934199"/>
            <a:ext cx="4114800" cy="1100667"/>
          </a:xfrm>
        </p:spPr>
        <p:txBody>
          <a:bodyPr rtlCol="0" anchor="b">
            <a:normAutofit/>
          </a:bodyPr>
          <a:lstStyle>
            <a:lvl1pPr algn="l" rtl="0">
              <a:defRPr sz="2889" b="1"/>
            </a:lvl1pPr>
          </a:lstStyle>
          <a:p>
            <a:pPr rtl="0"/>
            <a:r>
              <a:rPr lang="de-DE" noProof="0"/>
              <a:t>Mastertitelformat bearbeiten</a:t>
            </a:r>
            <a:endParaRPr lang="de-DE" noProof="0" dirty="0"/>
          </a:p>
        </p:txBody>
      </p:sp>
      <p:sp>
        <p:nvSpPr>
          <p:cNvPr id="3" name="Bildplatzhalter 2"/>
          <p:cNvSpPr>
            <a:spLocks noGrp="1"/>
          </p:cNvSpPr>
          <p:nvPr>
            <p:ph type="pic" idx="1"/>
          </p:nvPr>
        </p:nvSpPr>
        <p:spPr>
          <a:xfrm>
            <a:off x="1371600" y="403581"/>
            <a:ext cx="4114800" cy="6425141"/>
          </a:xfrm>
        </p:spPr>
        <p:txBody>
          <a:bodyPr rtlCol="0">
            <a:normAutofit/>
          </a:bodyPr>
          <a:lstStyle>
            <a:lvl1pPr marL="0" indent="0" algn="l" rtl="0">
              <a:buNone/>
              <a:defRPr sz="4044"/>
            </a:lvl1pPr>
            <a:lvl2pPr marL="880359" indent="0" algn="l" rtl="0">
              <a:buNone/>
              <a:defRPr sz="5344"/>
            </a:lvl2pPr>
            <a:lvl3pPr marL="1760719" indent="0" algn="l" rtl="0">
              <a:buNone/>
              <a:defRPr sz="4622"/>
            </a:lvl3pPr>
            <a:lvl4pPr marL="2641078" indent="0" algn="l" rtl="0">
              <a:buNone/>
              <a:defRPr sz="3900"/>
            </a:lvl4pPr>
            <a:lvl5pPr marL="3521436" indent="0" algn="l" rtl="0">
              <a:buNone/>
              <a:defRPr sz="3900"/>
            </a:lvl5pPr>
            <a:lvl6pPr marL="4401797" indent="0" algn="l" rtl="0">
              <a:buNone/>
              <a:defRPr sz="3900"/>
            </a:lvl6pPr>
            <a:lvl7pPr marL="5282156" indent="0" algn="l" rtl="0">
              <a:buNone/>
              <a:defRPr sz="3900"/>
            </a:lvl7pPr>
            <a:lvl8pPr marL="6162515" indent="0" algn="l" rtl="0">
              <a:buNone/>
              <a:defRPr sz="3900"/>
            </a:lvl8pPr>
            <a:lvl9pPr marL="7042875" indent="0" algn="l" rtl="0">
              <a:buNone/>
              <a:defRPr sz="3900"/>
            </a:lvl9pPr>
          </a:lstStyle>
          <a:p>
            <a:pPr rtl="0"/>
            <a:r>
              <a:rPr lang="de-DE" noProof="0"/>
              <a:t>Bild durch Klicken auf Symbol hinzufügen</a:t>
            </a:r>
            <a:endParaRPr lang="de-DE" noProof="0" dirty="0"/>
          </a:p>
        </p:txBody>
      </p:sp>
      <p:sp>
        <p:nvSpPr>
          <p:cNvPr id="4" name="Textplatzhalter 3"/>
          <p:cNvSpPr>
            <a:spLocks noGrp="1"/>
          </p:cNvSpPr>
          <p:nvPr>
            <p:ph type="body" sz="half" idx="2" hasCustomPrompt="1"/>
          </p:nvPr>
        </p:nvSpPr>
        <p:spPr>
          <a:xfrm>
            <a:off x="1371600" y="8034868"/>
            <a:ext cx="4114800" cy="1174044"/>
          </a:xfrm>
        </p:spPr>
        <p:txBody>
          <a:bodyPr rtlCol="0">
            <a:normAutofit/>
          </a:bodyPr>
          <a:lstStyle>
            <a:lvl1pPr marL="0" indent="0" algn="l" rtl="0">
              <a:spcBef>
                <a:spcPts val="0"/>
              </a:spcBef>
              <a:buNone/>
              <a:defRPr sz="2311"/>
            </a:lvl1pPr>
            <a:lvl2pPr marL="880359" indent="0" algn="l" rtl="0">
              <a:buNone/>
              <a:defRPr sz="2311"/>
            </a:lvl2pPr>
            <a:lvl3pPr marL="1760719" indent="0" algn="l" rtl="0">
              <a:buNone/>
              <a:defRPr sz="1877"/>
            </a:lvl3pPr>
            <a:lvl4pPr marL="2641078" indent="0" algn="l" rtl="0">
              <a:buNone/>
              <a:defRPr sz="1733"/>
            </a:lvl4pPr>
            <a:lvl5pPr marL="3521436" indent="0" algn="l" rtl="0">
              <a:buNone/>
              <a:defRPr sz="1733"/>
            </a:lvl5pPr>
            <a:lvl6pPr marL="4401797" indent="0" algn="l" rtl="0">
              <a:buNone/>
              <a:defRPr sz="1733"/>
            </a:lvl6pPr>
            <a:lvl7pPr marL="5282156" indent="0" algn="l" rtl="0">
              <a:buNone/>
              <a:defRPr sz="1733"/>
            </a:lvl7pPr>
            <a:lvl8pPr marL="6162515" indent="0" algn="l" rtl="0">
              <a:buNone/>
              <a:defRPr sz="1733"/>
            </a:lvl8pPr>
            <a:lvl9pPr marL="7042875" indent="0" algn="l" rtl="0">
              <a:buNone/>
              <a:defRPr sz="1733"/>
            </a:lvl9pPr>
          </a:lstStyle>
          <a:p>
            <a:pPr lvl="0" rtl="0"/>
            <a:r>
              <a:rPr lang="de-DE" noProof="0" dirty="0"/>
              <a:t>Textmasterformate bearbeiten</a:t>
            </a:r>
          </a:p>
        </p:txBody>
      </p:sp>
      <p:sp>
        <p:nvSpPr>
          <p:cNvPr id="5" name="Datumsplatzhalter 4"/>
          <p:cNvSpPr>
            <a:spLocks noGrp="1"/>
          </p:cNvSpPr>
          <p:nvPr>
            <p:ph type="dt" sz="half" idx="10"/>
          </p:nvPr>
        </p:nvSpPr>
        <p:spPr/>
        <p:txBody>
          <a:bodyPr rtlCol="0"/>
          <a:lstStyle>
            <a:lvl1pPr>
              <a:defRPr/>
            </a:lvl1pPr>
          </a:lstStyle>
          <a:p>
            <a:fld id="{D0952D57-1E6F-458A-85A1-CF8B9A0D4361}" type="datetime1">
              <a:rPr lang="de-DE" smtClean="0"/>
              <a:t>25.11.2018</a:t>
            </a:fld>
            <a:endParaRPr lang="de-DE"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2DFBB78A-01B4-41F2-96B0-677A4A282832}" type="slidenum">
              <a:rPr lang="de-DE" noProof="0" smtClean="0"/>
              <a:t>‹Nr.›</a:t>
            </a:fld>
            <a:endParaRPr lang="de-DE"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hteck 8"/>
          <p:cNvSpPr/>
          <p:nvPr/>
        </p:nvSpPr>
        <p:spPr>
          <a:xfrm>
            <a:off x="171450" y="0"/>
            <a:ext cx="6515100" cy="9906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6076" tIns="88038" rIns="176076" bIns="88038" rtlCol="0" anchor="ctr"/>
          <a:lstStyle/>
          <a:p>
            <a:pPr algn="ctr" rtl="0"/>
            <a:endParaRPr lang="de-DE" sz="3467" noProof="0" dirty="0"/>
          </a:p>
        </p:txBody>
      </p:sp>
      <p:sp>
        <p:nvSpPr>
          <p:cNvPr id="2" name="Titelplatzhalter 1"/>
          <p:cNvSpPr>
            <a:spLocks noGrp="1"/>
          </p:cNvSpPr>
          <p:nvPr>
            <p:ph type="title"/>
          </p:nvPr>
        </p:nvSpPr>
        <p:spPr>
          <a:xfrm>
            <a:off x="628650" y="110067"/>
            <a:ext cx="5715000" cy="2017889"/>
          </a:xfrm>
          <a:prstGeom prst="rect">
            <a:avLst/>
          </a:prstGeom>
        </p:spPr>
        <p:txBody>
          <a:bodyPr vert="horz" lIns="121899" tIns="60949" rIns="121899" bIns="60949" rtlCol="0" anchor="b">
            <a:normAutofit/>
          </a:bodyPr>
          <a:lstStyle/>
          <a:p>
            <a:pPr rtl="0"/>
            <a:r>
              <a:rPr lang="de-DE" noProof="0" dirty="0"/>
              <a:t>Titelmasterformat durch Klicken bearbeiten</a:t>
            </a:r>
          </a:p>
        </p:txBody>
      </p:sp>
      <p:sp>
        <p:nvSpPr>
          <p:cNvPr id="3" name="Textplatzhalter 2"/>
          <p:cNvSpPr>
            <a:spLocks noGrp="1"/>
          </p:cNvSpPr>
          <p:nvPr>
            <p:ph type="body" idx="1"/>
          </p:nvPr>
        </p:nvSpPr>
        <p:spPr>
          <a:xfrm>
            <a:off x="628650" y="2458155"/>
            <a:ext cx="5715000" cy="6457244"/>
          </a:xfrm>
          <a:prstGeom prst="rect">
            <a:avLst/>
          </a:prstGeom>
        </p:spPr>
        <p:txBody>
          <a:bodyPr vert="horz" lIns="121899" tIns="60949" rIns="121899" bIns="60949" rtlCol="0">
            <a:normAutofit/>
          </a:bodyPr>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2"/>
          </p:nvPr>
        </p:nvSpPr>
        <p:spPr>
          <a:xfrm>
            <a:off x="628650" y="9245603"/>
            <a:ext cx="1543050" cy="463197"/>
          </a:xfrm>
          <a:prstGeom prst="rect">
            <a:avLst/>
          </a:prstGeom>
        </p:spPr>
        <p:txBody>
          <a:bodyPr vert="horz" lIns="121899" tIns="60949" rIns="121899" bIns="60949" rtlCol="0" anchor="b"/>
          <a:lstStyle>
            <a:lvl1pPr algn="l" rtl="0">
              <a:defRPr sz="1733">
                <a:solidFill>
                  <a:schemeClr val="tx2">
                    <a:lumMod val="50000"/>
                    <a:lumOff val="50000"/>
                  </a:schemeClr>
                </a:solidFill>
              </a:defRPr>
            </a:lvl1pPr>
          </a:lstStyle>
          <a:p>
            <a:fld id="{55311E49-3590-48FD-9A9C-AF61A48C115C}" type="datetime1">
              <a:rPr lang="de-DE" smtClean="0"/>
              <a:t>25.11.2018</a:t>
            </a:fld>
            <a:endParaRPr lang="de-DE" dirty="0"/>
          </a:p>
        </p:txBody>
      </p:sp>
      <p:sp>
        <p:nvSpPr>
          <p:cNvPr id="5" name="Fußzeilenplatzhalter 4"/>
          <p:cNvSpPr>
            <a:spLocks noGrp="1"/>
          </p:cNvSpPr>
          <p:nvPr>
            <p:ph type="ftr" sz="quarter" idx="3"/>
          </p:nvPr>
        </p:nvSpPr>
        <p:spPr>
          <a:xfrm>
            <a:off x="2198734" y="9245603"/>
            <a:ext cx="3497580" cy="463197"/>
          </a:xfrm>
          <a:prstGeom prst="rect">
            <a:avLst/>
          </a:prstGeom>
        </p:spPr>
        <p:txBody>
          <a:bodyPr vert="horz" lIns="121899" tIns="60949" rIns="121899" bIns="60949" rtlCol="0" anchor="b"/>
          <a:lstStyle>
            <a:lvl1pPr algn="ctr" rtl="0">
              <a:defRPr sz="1733">
                <a:solidFill>
                  <a:schemeClr val="tx2">
                    <a:lumMod val="50000"/>
                    <a:lumOff val="50000"/>
                  </a:schemeClr>
                </a:solidFill>
              </a:defRPr>
            </a:lvl1pPr>
          </a:lstStyle>
          <a:p>
            <a:pPr rtl="0"/>
            <a:endParaRPr lang="de-DE" noProof="0" dirty="0"/>
          </a:p>
        </p:txBody>
      </p:sp>
      <p:sp>
        <p:nvSpPr>
          <p:cNvPr id="6" name="Foliennummernplatzhalter 5"/>
          <p:cNvSpPr>
            <a:spLocks noGrp="1"/>
          </p:cNvSpPr>
          <p:nvPr>
            <p:ph type="sldNum" sz="quarter" idx="4"/>
          </p:nvPr>
        </p:nvSpPr>
        <p:spPr>
          <a:xfrm>
            <a:off x="5720510" y="9245603"/>
            <a:ext cx="623141" cy="463197"/>
          </a:xfrm>
          <a:prstGeom prst="rect">
            <a:avLst/>
          </a:prstGeom>
        </p:spPr>
        <p:txBody>
          <a:bodyPr vert="horz" lIns="121899" tIns="60949" rIns="121899" bIns="60949" rtlCol="0" anchor="b"/>
          <a:lstStyle>
            <a:lvl1pPr algn="r" rtl="0">
              <a:defRPr sz="1733">
                <a:solidFill>
                  <a:schemeClr val="tx2">
                    <a:lumMod val="50000"/>
                    <a:lumOff val="50000"/>
                  </a:schemeClr>
                </a:solidFill>
              </a:defRPr>
            </a:lvl1pPr>
          </a:lstStyle>
          <a:p>
            <a:fld id="{EB37DED6-D4C7-42EE-AB49-D2E39E64FDE4}" type="slidenum">
              <a:rPr lang="de-DE" smtClean="0"/>
              <a:pPr/>
              <a:t>‹Nr.›</a:t>
            </a:fld>
            <a:endParaRPr lang="de-DE"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760719" rtl="0" eaLnBrk="1" latinLnBrk="0" hangingPunct="1">
        <a:lnSpc>
          <a:spcPct val="85000"/>
        </a:lnSpc>
        <a:spcBef>
          <a:spcPct val="0"/>
        </a:spcBef>
        <a:buNone/>
        <a:tabLst/>
        <a:defRPr sz="6355" kern="1200" cap="none" baseline="0">
          <a:solidFill>
            <a:schemeClr val="tx1"/>
          </a:solidFill>
          <a:latin typeface="+mj-lt"/>
          <a:ea typeface="+mj-ea"/>
          <a:cs typeface="+mj-cs"/>
        </a:defRPr>
      </a:lvl1pPr>
    </p:titleStyle>
    <p:bodyStyle>
      <a:lvl1pPr marL="440180" indent="-440180" algn="l" defTabSz="1760719" rtl="0" eaLnBrk="1" latinLnBrk="0" hangingPunct="1">
        <a:lnSpc>
          <a:spcPct val="95000"/>
        </a:lnSpc>
        <a:spcBef>
          <a:spcPts val="2695"/>
        </a:spcBef>
        <a:buSzPct val="100000"/>
        <a:buFont typeface="Arial" pitchFamily="34" charset="0"/>
        <a:buChar char="•"/>
        <a:defRPr sz="3467" kern="1200">
          <a:solidFill>
            <a:schemeClr val="tx1"/>
          </a:solidFill>
          <a:latin typeface="+mn-lt"/>
          <a:ea typeface="+mn-ea"/>
          <a:cs typeface="+mn-cs"/>
        </a:defRPr>
      </a:lvl1pPr>
      <a:lvl2pPr marL="1056431" indent="-440180" algn="l" defTabSz="1760719" rtl="0" eaLnBrk="1" latinLnBrk="0" hangingPunct="1">
        <a:lnSpc>
          <a:spcPct val="95000"/>
        </a:lnSpc>
        <a:spcBef>
          <a:spcPts val="1540"/>
        </a:spcBef>
        <a:buSzPct val="100000"/>
        <a:buFont typeface="Century Gothic" pitchFamily="34" charset="0"/>
        <a:buChar char="–"/>
        <a:defRPr sz="2889" kern="1200">
          <a:solidFill>
            <a:schemeClr val="tx1"/>
          </a:solidFill>
          <a:latin typeface="+mn-lt"/>
          <a:ea typeface="+mn-ea"/>
          <a:cs typeface="+mn-cs"/>
        </a:defRPr>
      </a:lvl2pPr>
      <a:lvl3pPr marL="1672682" indent="-440180" algn="l" defTabSz="1760719" rtl="0" eaLnBrk="1" latinLnBrk="0" hangingPunct="1">
        <a:lnSpc>
          <a:spcPct val="95000"/>
        </a:lnSpc>
        <a:spcBef>
          <a:spcPts val="1540"/>
        </a:spcBef>
        <a:buSzPct val="100000"/>
        <a:buFont typeface="Century Gothic" pitchFamily="34" charset="0"/>
        <a:buChar char="–"/>
        <a:defRPr sz="2600" kern="1200">
          <a:solidFill>
            <a:schemeClr val="tx1"/>
          </a:solidFill>
          <a:latin typeface="+mn-lt"/>
          <a:ea typeface="+mn-ea"/>
          <a:cs typeface="+mn-cs"/>
        </a:defRPr>
      </a:lvl3pPr>
      <a:lvl4pPr marL="2288935" indent="-440180" algn="l" defTabSz="1760719" rtl="0" eaLnBrk="1" latinLnBrk="0" hangingPunct="1">
        <a:lnSpc>
          <a:spcPct val="95000"/>
        </a:lnSpc>
        <a:spcBef>
          <a:spcPts val="1540"/>
        </a:spcBef>
        <a:buSzPct val="100000"/>
        <a:buFont typeface="Century Gothic" pitchFamily="34" charset="0"/>
        <a:buChar char="–"/>
        <a:defRPr sz="2600" kern="1200">
          <a:solidFill>
            <a:schemeClr val="tx1"/>
          </a:solidFill>
          <a:latin typeface="+mn-lt"/>
          <a:ea typeface="+mn-ea"/>
          <a:cs typeface="+mn-cs"/>
        </a:defRPr>
      </a:lvl4pPr>
      <a:lvl5pPr marL="2905186" indent="-440180" algn="l" defTabSz="1760719" rtl="0" eaLnBrk="1" latinLnBrk="0" hangingPunct="1">
        <a:lnSpc>
          <a:spcPct val="95000"/>
        </a:lnSpc>
        <a:spcBef>
          <a:spcPts val="1540"/>
        </a:spcBef>
        <a:buSzPct val="100000"/>
        <a:buFont typeface="Century Gothic" pitchFamily="34" charset="0"/>
        <a:buChar char="–"/>
        <a:defRPr sz="2600" kern="1200">
          <a:solidFill>
            <a:schemeClr val="tx1"/>
          </a:solidFill>
          <a:latin typeface="+mn-lt"/>
          <a:ea typeface="+mn-ea"/>
          <a:cs typeface="+mn-cs"/>
        </a:defRPr>
      </a:lvl5pPr>
      <a:lvl6pPr marL="3521436" indent="-440180" algn="l" defTabSz="1760719" rtl="0" eaLnBrk="1" latinLnBrk="0" hangingPunct="1">
        <a:lnSpc>
          <a:spcPct val="95000"/>
        </a:lnSpc>
        <a:spcBef>
          <a:spcPts val="1540"/>
        </a:spcBef>
        <a:buSzPct val="90000"/>
        <a:buFont typeface="Century Gothic" pitchFamily="34" charset="0"/>
        <a:buChar char="–"/>
        <a:defRPr sz="2600" kern="1200">
          <a:solidFill>
            <a:schemeClr val="tx1"/>
          </a:solidFill>
          <a:latin typeface="+mn-lt"/>
          <a:ea typeface="+mn-ea"/>
          <a:cs typeface="+mn-cs"/>
        </a:defRPr>
      </a:lvl6pPr>
      <a:lvl7pPr marL="4137689" indent="-440180" algn="l" defTabSz="1760719" rtl="0" eaLnBrk="1" latinLnBrk="0" hangingPunct="1">
        <a:lnSpc>
          <a:spcPct val="95000"/>
        </a:lnSpc>
        <a:spcBef>
          <a:spcPts val="1540"/>
        </a:spcBef>
        <a:buSzPct val="90000"/>
        <a:buFont typeface="Century Gothic" pitchFamily="34" charset="0"/>
        <a:buChar char="–"/>
        <a:defRPr sz="2600" kern="1200">
          <a:solidFill>
            <a:schemeClr val="tx1"/>
          </a:solidFill>
          <a:latin typeface="+mn-lt"/>
          <a:ea typeface="+mn-ea"/>
          <a:cs typeface="+mn-cs"/>
        </a:defRPr>
      </a:lvl7pPr>
      <a:lvl8pPr marL="4753941" indent="-440180" algn="l" defTabSz="1760719" rtl="0" eaLnBrk="1" latinLnBrk="0" hangingPunct="1">
        <a:lnSpc>
          <a:spcPct val="95000"/>
        </a:lnSpc>
        <a:spcBef>
          <a:spcPts val="1540"/>
        </a:spcBef>
        <a:buSzPct val="90000"/>
        <a:buFont typeface="Century Gothic" pitchFamily="34" charset="0"/>
        <a:buChar char="–"/>
        <a:defRPr sz="2600" kern="1200">
          <a:solidFill>
            <a:schemeClr val="tx1"/>
          </a:solidFill>
          <a:latin typeface="+mn-lt"/>
          <a:ea typeface="+mn-ea"/>
          <a:cs typeface="+mn-cs"/>
        </a:defRPr>
      </a:lvl8pPr>
      <a:lvl9pPr marL="5458228" indent="-440180" algn="l" defTabSz="1760719" rtl="0" eaLnBrk="1" latinLnBrk="0" hangingPunct="1">
        <a:lnSpc>
          <a:spcPct val="95000"/>
        </a:lnSpc>
        <a:spcBef>
          <a:spcPts val="1540"/>
        </a:spcBef>
        <a:buSzPct val="90000"/>
        <a:buFont typeface="Century Gothic" pitchFamily="34" charset="0"/>
        <a:buChar char="–"/>
        <a:defRPr sz="2600" kern="1200">
          <a:solidFill>
            <a:schemeClr val="tx1"/>
          </a:solidFill>
          <a:latin typeface="+mn-lt"/>
          <a:ea typeface="+mn-ea"/>
          <a:cs typeface="+mn-cs"/>
        </a:defRPr>
      </a:lvl9pPr>
    </p:bodyStyle>
    <p:otherStyle>
      <a:defPPr>
        <a:defRPr/>
      </a:defPPr>
      <a:lvl1pPr marL="0" algn="l" defTabSz="1760719" rtl="0" eaLnBrk="1" latinLnBrk="0" hangingPunct="1">
        <a:defRPr sz="3467" kern="1200">
          <a:solidFill>
            <a:schemeClr val="tx1"/>
          </a:solidFill>
          <a:latin typeface="+mn-lt"/>
          <a:ea typeface="+mn-ea"/>
          <a:cs typeface="+mn-cs"/>
        </a:defRPr>
      </a:lvl1pPr>
      <a:lvl2pPr marL="880359" algn="l" defTabSz="1760719" rtl="0" eaLnBrk="1" latinLnBrk="0" hangingPunct="1">
        <a:defRPr sz="3467" kern="1200">
          <a:solidFill>
            <a:schemeClr val="tx1"/>
          </a:solidFill>
          <a:latin typeface="+mn-lt"/>
          <a:ea typeface="+mn-ea"/>
          <a:cs typeface="+mn-cs"/>
        </a:defRPr>
      </a:lvl2pPr>
      <a:lvl3pPr marL="1760719" algn="l" defTabSz="1760719" rtl="0" eaLnBrk="1" latinLnBrk="0" hangingPunct="1">
        <a:defRPr sz="3467" kern="1200">
          <a:solidFill>
            <a:schemeClr val="tx1"/>
          </a:solidFill>
          <a:latin typeface="+mn-lt"/>
          <a:ea typeface="+mn-ea"/>
          <a:cs typeface="+mn-cs"/>
        </a:defRPr>
      </a:lvl3pPr>
      <a:lvl4pPr marL="2641078" algn="l" defTabSz="1760719" rtl="0" eaLnBrk="1" latinLnBrk="0" hangingPunct="1">
        <a:defRPr sz="3467" kern="1200">
          <a:solidFill>
            <a:schemeClr val="tx1"/>
          </a:solidFill>
          <a:latin typeface="+mn-lt"/>
          <a:ea typeface="+mn-ea"/>
          <a:cs typeface="+mn-cs"/>
        </a:defRPr>
      </a:lvl4pPr>
      <a:lvl5pPr marL="3521436" algn="l" defTabSz="1760719" rtl="0" eaLnBrk="1" latinLnBrk="0" hangingPunct="1">
        <a:defRPr sz="3467" kern="1200">
          <a:solidFill>
            <a:schemeClr val="tx1"/>
          </a:solidFill>
          <a:latin typeface="+mn-lt"/>
          <a:ea typeface="+mn-ea"/>
          <a:cs typeface="+mn-cs"/>
        </a:defRPr>
      </a:lvl5pPr>
      <a:lvl6pPr marL="4401797" algn="l" defTabSz="1760719" rtl="0" eaLnBrk="1" latinLnBrk="0" hangingPunct="1">
        <a:defRPr sz="3467" kern="1200">
          <a:solidFill>
            <a:schemeClr val="tx1"/>
          </a:solidFill>
          <a:latin typeface="+mn-lt"/>
          <a:ea typeface="+mn-ea"/>
          <a:cs typeface="+mn-cs"/>
        </a:defRPr>
      </a:lvl6pPr>
      <a:lvl7pPr marL="5282156" algn="l" defTabSz="1760719" rtl="0" eaLnBrk="1" latinLnBrk="0" hangingPunct="1">
        <a:defRPr sz="3467" kern="1200">
          <a:solidFill>
            <a:schemeClr val="tx1"/>
          </a:solidFill>
          <a:latin typeface="+mn-lt"/>
          <a:ea typeface="+mn-ea"/>
          <a:cs typeface="+mn-cs"/>
        </a:defRPr>
      </a:lvl7pPr>
      <a:lvl8pPr marL="6162515" algn="l" defTabSz="1760719" rtl="0" eaLnBrk="1" latinLnBrk="0" hangingPunct="1">
        <a:defRPr sz="3467" kern="1200">
          <a:solidFill>
            <a:schemeClr val="tx1"/>
          </a:solidFill>
          <a:latin typeface="+mn-lt"/>
          <a:ea typeface="+mn-ea"/>
          <a:cs typeface="+mn-cs"/>
        </a:defRPr>
      </a:lvl8pPr>
      <a:lvl9pPr marL="7042875" algn="l" defTabSz="1760719" rtl="0" eaLnBrk="1" latinLnBrk="0" hangingPunct="1">
        <a:defRPr sz="346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2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215FC2B-15D9-4685-92DC-193C761F7E58}"/>
              </a:ext>
            </a:extLst>
          </p:cNvPr>
          <p:cNvSpPr>
            <a:spLocks noGrp="1"/>
          </p:cNvSpPr>
          <p:nvPr>
            <p:ph type="title"/>
          </p:nvPr>
        </p:nvSpPr>
        <p:spPr/>
        <p:txBody>
          <a:bodyPr>
            <a:normAutofit/>
          </a:bodyPr>
          <a:lstStyle/>
          <a:p>
            <a:pPr algn="r"/>
            <a:r>
              <a:rPr lang="de-AT" sz="4400" dirty="0">
                <a:solidFill>
                  <a:srgbClr val="D40018"/>
                </a:solidFill>
              </a:rPr>
              <a:t>„erstklassig“</a:t>
            </a:r>
          </a:p>
        </p:txBody>
      </p:sp>
      <p:pic>
        <p:nvPicPr>
          <p:cNvPr id="8" name="Bildplatzhalter 7">
            <a:extLst>
              <a:ext uri="{FF2B5EF4-FFF2-40B4-BE49-F238E27FC236}">
                <a16:creationId xmlns:a16="http://schemas.microsoft.com/office/drawing/2014/main" id="{D901804B-5CAA-4297-8B1E-5D3252496829}"/>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4263" r="4263"/>
          <a:stretch>
            <a:fillRect/>
          </a:stretch>
        </p:blipFill>
        <p:spPr/>
      </p:pic>
      <p:sp>
        <p:nvSpPr>
          <p:cNvPr id="6" name="Textplatzhalter 5">
            <a:extLst>
              <a:ext uri="{FF2B5EF4-FFF2-40B4-BE49-F238E27FC236}">
                <a16:creationId xmlns:a16="http://schemas.microsoft.com/office/drawing/2014/main" id="{573F8057-60AE-4442-82DE-FC3E332614F9}"/>
              </a:ext>
            </a:extLst>
          </p:cNvPr>
          <p:cNvSpPr>
            <a:spLocks noGrp="1"/>
          </p:cNvSpPr>
          <p:nvPr>
            <p:ph type="body" sz="half" idx="2"/>
          </p:nvPr>
        </p:nvSpPr>
        <p:spPr/>
        <p:txBody>
          <a:bodyPr/>
          <a:lstStyle/>
          <a:p>
            <a:pPr algn="r"/>
            <a:r>
              <a:rPr lang="de-AT" dirty="0" err="1"/>
              <a:t>mastermind</a:t>
            </a:r>
            <a:r>
              <a:rPr lang="de-AT" dirty="0"/>
              <a:t> – </a:t>
            </a:r>
            <a:r>
              <a:rPr lang="de-AT" dirty="0" err="1"/>
              <a:t>kursbuch</a:t>
            </a:r>
            <a:br>
              <a:rPr lang="de-AT" dirty="0"/>
            </a:br>
            <a:r>
              <a:rPr lang="de-AT" sz="1800" i="1" dirty="0" err="1"/>
              <a:t>kapitel</a:t>
            </a:r>
            <a:r>
              <a:rPr lang="de-AT" sz="1800" i="1" dirty="0"/>
              <a:t> 4: SYSTEME</a:t>
            </a:r>
            <a:br>
              <a:rPr lang="de-AT" sz="1800" i="1" dirty="0"/>
            </a:br>
            <a:r>
              <a:rPr lang="de-AT" sz="1800" i="1" dirty="0"/>
              <a:t> abschnitt 1</a:t>
            </a:r>
          </a:p>
        </p:txBody>
      </p:sp>
      <p:sp>
        <p:nvSpPr>
          <p:cNvPr id="9" name="Foliennummernplatzhalter 8">
            <a:extLst>
              <a:ext uri="{FF2B5EF4-FFF2-40B4-BE49-F238E27FC236}">
                <a16:creationId xmlns:a16="http://schemas.microsoft.com/office/drawing/2014/main" id="{58E33F38-A53C-4354-90C7-ED11F09AB8C5}"/>
              </a:ext>
            </a:extLst>
          </p:cNvPr>
          <p:cNvSpPr>
            <a:spLocks noGrp="1"/>
          </p:cNvSpPr>
          <p:nvPr>
            <p:ph type="sldNum" sz="quarter" idx="12"/>
          </p:nvPr>
        </p:nvSpPr>
        <p:spPr/>
        <p:txBody>
          <a:bodyPr/>
          <a:lstStyle/>
          <a:p>
            <a:pPr rtl="0"/>
            <a:fld id="{2DFBB78A-01B4-41F2-96B0-677A4A282832}" type="slidenum">
              <a:rPr lang="de-DE" noProof="0" smtClean="0"/>
              <a:t>1</a:t>
            </a:fld>
            <a:endParaRPr lang="de-DE" noProof="0" dirty="0"/>
          </a:p>
        </p:txBody>
      </p:sp>
    </p:spTree>
    <p:extLst>
      <p:ext uri="{BB962C8B-B14F-4D97-AF65-F5344CB8AC3E}">
        <p14:creationId xmlns:p14="http://schemas.microsoft.com/office/powerpoint/2010/main" val="134071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61940"/>
            <a:ext cx="5715000" cy="1170525"/>
          </a:xfrm>
        </p:spPr>
        <p:txBody>
          <a:bodyPr>
            <a:normAutofit/>
          </a:bodyPr>
          <a:lstStyle/>
          <a:p>
            <a:r>
              <a:rPr lang="de-AT" sz="2400" dirty="0">
                <a:solidFill>
                  <a:srgbClr val="D40018"/>
                </a:solidFill>
              </a:rPr>
              <a:t>BEHALTEQUOTE</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Der am billigsten zu </a:t>
            </a:r>
            <a:r>
              <a:rPr lang="de-AT" sz="1400" dirty="0" err="1"/>
              <a:t>acquirierende</a:t>
            </a:r>
            <a:r>
              <a:rPr lang="de-AT" sz="1400" dirty="0"/>
              <a:t> Kunde ist der, den man schon hat! </a:t>
            </a:r>
            <a:br>
              <a:rPr lang="de-AT" sz="1400" dirty="0"/>
            </a:br>
            <a:r>
              <a:rPr lang="de-AT" sz="1400" dirty="0"/>
              <a:t>Es ist also immer besser, ideale Klienten bei der Stange zu halten, als mühsam neue Interessenten zu gewinnen und diese dann in Kunden zu verwandeln.  Die </a:t>
            </a:r>
            <a:r>
              <a:rPr lang="de-AT" sz="1400" dirty="0" err="1"/>
              <a:t>Behaltequote</a:t>
            </a:r>
            <a:r>
              <a:rPr lang="de-AT" sz="1400" dirty="0"/>
              <a:t> beschreibt, </a:t>
            </a:r>
            <a:r>
              <a:rPr lang="de-AT" sz="1400" dirty="0" err="1"/>
              <a:t>wieviele</a:t>
            </a:r>
            <a:r>
              <a:rPr lang="de-AT" sz="1400" dirty="0"/>
              <a:t> Klienten über einen gewissen Zeitraum (abhängig vom Angebot) behalten </a:t>
            </a:r>
            <a:r>
              <a:rPr lang="de-AT" sz="1400" dirty="0" err="1"/>
              <a:t>werdne</a:t>
            </a:r>
            <a:r>
              <a:rPr lang="de-AT" sz="1400" dirty="0"/>
              <a:t> können.</a:t>
            </a:r>
          </a:p>
          <a:p>
            <a:pPr marL="0" indent="0">
              <a:buNone/>
            </a:pPr>
            <a:r>
              <a:rPr lang="de-AT" sz="1400" dirty="0"/>
              <a:t>Ob ein Kunde nach ein paar Trainingsstunden oder einem Workshop bleibt, hängt von vielen Faktoren ab (nicht nur von der Qualität des Trainings!).  Unter anderem zählt dazu, </a:t>
            </a:r>
            <a:br>
              <a:rPr lang="de-AT" sz="1400" dirty="0"/>
            </a:br>
            <a:r>
              <a:rPr lang="de-AT" sz="1400" dirty="0"/>
              <a:t>- wie einfach es ist, ein weiteres Angebot zu buchen </a:t>
            </a:r>
            <a:br>
              <a:rPr lang="de-AT" sz="1400" dirty="0"/>
            </a:br>
            <a:r>
              <a:rPr lang="de-AT" sz="1400" dirty="0"/>
              <a:t>- wie eng die persönliche Verbindung ist </a:t>
            </a:r>
            <a:br>
              <a:rPr lang="de-AT" sz="1400" dirty="0"/>
            </a:br>
            <a:r>
              <a:rPr lang="de-AT" sz="1400" dirty="0"/>
              <a:t>- wie hoch der Wohlfühlfaktor ist. </a:t>
            </a:r>
            <a:br>
              <a:rPr lang="de-AT" sz="1400" dirty="0"/>
            </a:br>
            <a:r>
              <a:rPr lang="de-AT" sz="1400" dirty="0"/>
              <a:t>Gerade, wenn lange Zeiträume zwischen z.B. einzelnen Workshop-Terminen liegen, die in Frage kommen, können Maßnahmen zur Kundenbindung wichtig sein. </a:t>
            </a:r>
          </a:p>
          <a:p>
            <a:pPr marL="342900" indent="-342900">
              <a:buAutoNum type="arabicPeriod"/>
            </a:pPr>
            <a:r>
              <a:rPr lang="de-AT" sz="1400" b="1" dirty="0"/>
              <a:t>Hast du ein System am laufen, wie Kunden „logisch“ von einem Trainingsangebot zum nächsten </a:t>
            </a:r>
            <a:r>
              <a:rPr lang="de-AT" sz="1400" b="1" dirty="0" err="1"/>
              <a:t>weiter“reisen</a:t>
            </a:r>
            <a:r>
              <a:rPr lang="de-AT" sz="1400" b="1" dirty="0"/>
              <a:t>“? </a:t>
            </a:r>
            <a:br>
              <a:rPr lang="de-AT" sz="1400" b="1" dirty="0"/>
            </a:br>
            <a:r>
              <a:rPr lang="de-AT" sz="1400" i="1" dirty="0"/>
              <a:t>(z.B.: Workshop zum Thema XY,  </a:t>
            </a:r>
            <a:r>
              <a:rPr lang="de-AT" sz="1400" i="1" dirty="0" err="1"/>
              <a:t>dazupassende</a:t>
            </a:r>
            <a:r>
              <a:rPr lang="de-AT" sz="1400" i="1" dirty="0"/>
              <a:t> Übungsstunde, </a:t>
            </a:r>
            <a:r>
              <a:rPr lang="de-AT" sz="1400" i="1" dirty="0" err="1"/>
              <a:t>dazupassende</a:t>
            </a:r>
            <a:r>
              <a:rPr lang="de-AT" sz="1400" i="1" dirty="0"/>
              <a:t> Info per Mail, Aufbauworkshop,…)</a:t>
            </a:r>
            <a:br>
              <a:rPr lang="de-AT" sz="1400" i="1" dirty="0"/>
            </a:br>
            <a:endParaRPr lang="de-AT" sz="1400" i="1" dirty="0"/>
          </a:p>
          <a:p>
            <a:pPr marL="342900" indent="-342900">
              <a:buAutoNum type="arabicPeriod"/>
            </a:pPr>
            <a:r>
              <a:rPr lang="de-AT" sz="1400" b="1" dirty="0"/>
              <a:t>Überleg dir ein System, mit dem du dokumentierst, welche Kunden wie lange bleiben </a:t>
            </a:r>
            <a:r>
              <a:rPr lang="de-AT" sz="1400" dirty="0"/>
              <a:t>und welche Angebote in Anspruch nehmen. </a:t>
            </a:r>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10</a:t>
            </a:fld>
            <a:endParaRPr lang="de-DE" noProof="0" dirty="0"/>
          </a:p>
        </p:txBody>
      </p:sp>
    </p:spTree>
    <p:extLst>
      <p:ext uri="{BB962C8B-B14F-4D97-AF65-F5344CB8AC3E}">
        <p14:creationId xmlns:p14="http://schemas.microsoft.com/office/powerpoint/2010/main" val="303552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61940"/>
            <a:ext cx="5715000" cy="1170525"/>
          </a:xfrm>
        </p:spPr>
        <p:txBody>
          <a:bodyPr>
            <a:normAutofit/>
          </a:bodyPr>
          <a:lstStyle/>
          <a:p>
            <a:r>
              <a:rPr lang="de-AT" sz="2400" dirty="0">
                <a:solidFill>
                  <a:srgbClr val="D40018"/>
                </a:solidFill>
              </a:rPr>
              <a:t>TRAININGSDOKUMENTATION</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Je mehr Kunden man hat oder je mehr Kurse am laufen sind, desto schwieriger wird es, sich noch zu merken, wo man denn mit jedem Hund im Training grad steht, welche Übungen man schon gemacht hat, was die Menschen selbständig zu Hause üben sollten, etc.  Eine gewisse Form der Trainingsdokumentation wird also früher oder später erforderlich. </a:t>
            </a:r>
          </a:p>
          <a:p>
            <a:pPr marL="0" indent="0">
              <a:buNone/>
            </a:pPr>
            <a:r>
              <a:rPr lang="de-AT" sz="1400" dirty="0"/>
              <a:t>Auch hier gibt es wieder unterschiedliche Möglichkeiten – von Karteikarten über </a:t>
            </a:r>
            <a:r>
              <a:rPr lang="de-AT" sz="1400" dirty="0" err="1"/>
              <a:t>excel</a:t>
            </a:r>
            <a:r>
              <a:rPr lang="de-AT" sz="1400" dirty="0"/>
              <a:t>-Tabellen/</a:t>
            </a:r>
            <a:r>
              <a:rPr lang="de-AT" sz="1400" dirty="0" err="1"/>
              <a:t>word</a:t>
            </a:r>
            <a:r>
              <a:rPr lang="de-AT" sz="1400" dirty="0"/>
              <a:t> Dokumenten bis zu online </a:t>
            </a:r>
            <a:r>
              <a:rPr lang="de-AT" sz="1400" dirty="0" err="1"/>
              <a:t>apps</a:t>
            </a:r>
            <a:r>
              <a:rPr lang="de-AT" sz="1400" dirty="0"/>
              <a:t>. Weniger zu empfehlen sind simple Notizbücher, weil man da nie schnell beim richtigen Kunden landet. </a:t>
            </a:r>
          </a:p>
          <a:p>
            <a:pPr marL="0" indent="0">
              <a:buNone/>
            </a:pPr>
            <a:r>
              <a:rPr lang="de-AT" sz="1400" dirty="0"/>
              <a:t>Zu überlegen ist auch, ob man die Klienten in die Trainingsdokumentation einbindet oder sie dazu anhält, eine eigene zu führen, damit sie einerseits die Übungen im Auge behalten, an denen sie grade arbeiten (sollten) und andererseits die Fortschritte sehen.  Die Erfahrungen dazu sind unterschiedlich und hängen auch vom eigenen Zugang und der </a:t>
            </a:r>
            <a:r>
              <a:rPr lang="de-AT" sz="1400" dirty="0" err="1"/>
              <a:t>Klientenstruktur</a:t>
            </a:r>
            <a:r>
              <a:rPr lang="de-AT" sz="1400" dirty="0"/>
              <a:t> ab.</a:t>
            </a:r>
          </a:p>
          <a:p>
            <a:pPr marL="342900" indent="-342900">
              <a:buAutoNum type="arabicPeriod"/>
            </a:pPr>
            <a:r>
              <a:rPr lang="de-AT" sz="1400" b="1" dirty="0"/>
              <a:t>Wie dokumentierst du den Trainingsprozess deiner KlientInnen? </a:t>
            </a:r>
            <a:br>
              <a:rPr lang="de-AT" sz="1400" b="1" dirty="0"/>
            </a:br>
            <a:endParaRPr lang="de-AT" sz="1400" b="1" dirty="0"/>
          </a:p>
          <a:p>
            <a:pPr marL="342900" indent="-342900">
              <a:buAutoNum type="arabicPeriod"/>
            </a:pPr>
            <a:r>
              <a:rPr lang="de-AT" sz="1400" b="1" dirty="0"/>
              <a:t>Wie dokumentierst du den Trainingsprozess in deiner Kursgruppe?</a:t>
            </a:r>
          </a:p>
          <a:p>
            <a:pPr marL="342900" indent="-342900">
              <a:buAutoNum type="arabicPeriod"/>
            </a:pPr>
            <a:r>
              <a:rPr lang="de-AT" sz="1400" b="1" dirty="0"/>
              <a:t>Welche Trainingsdokumentation schlägst du deinen KlientInnen vor (falls du das machst)?</a:t>
            </a:r>
          </a:p>
          <a:p>
            <a:pPr marL="0" indent="0">
              <a:buNone/>
            </a:pPr>
            <a:endParaRPr lang="de-AT" sz="1400" dirty="0"/>
          </a:p>
          <a:p>
            <a:pPr marL="0" indent="0">
              <a:buNone/>
            </a:pPr>
            <a:endParaRPr lang="de-AT" sz="1400" dirty="0"/>
          </a:p>
          <a:p>
            <a:pPr marL="0" indent="0">
              <a:buNone/>
            </a:pPr>
            <a:endParaRPr lang="de-AT" sz="1400" dirty="0"/>
          </a:p>
          <a:p>
            <a:pPr marL="0" indent="0">
              <a:buNone/>
            </a:pPr>
            <a:endParaRPr lang="de-AT" sz="1400" b="1" dirty="0"/>
          </a:p>
          <a:p>
            <a:pPr marL="0" indent="0">
              <a:buNone/>
            </a:pPr>
            <a:endParaRPr lang="de-AT" sz="1400" b="1" dirty="0"/>
          </a:p>
          <a:p>
            <a:pPr marL="0" indent="0">
              <a:buNone/>
            </a:pPr>
            <a:endParaRPr lang="de-AT" sz="1400" b="1" dirty="0"/>
          </a:p>
          <a:p>
            <a:pPr marL="0" indent="0">
              <a:buNone/>
            </a:pPr>
            <a:endParaRPr lang="de-AT" sz="1400" b="1" dirty="0"/>
          </a:p>
          <a:p>
            <a:pPr marL="0" indent="0">
              <a:buNone/>
            </a:pPr>
            <a:endParaRPr lang="de-AT" sz="14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11</a:t>
            </a:fld>
            <a:endParaRPr lang="de-DE" noProof="0" dirty="0"/>
          </a:p>
        </p:txBody>
      </p:sp>
    </p:spTree>
    <p:extLst>
      <p:ext uri="{BB962C8B-B14F-4D97-AF65-F5344CB8AC3E}">
        <p14:creationId xmlns:p14="http://schemas.microsoft.com/office/powerpoint/2010/main" val="202252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10067"/>
            <a:ext cx="5715000" cy="1170525"/>
          </a:xfrm>
        </p:spPr>
        <p:txBody>
          <a:bodyPr>
            <a:normAutofit/>
          </a:bodyPr>
          <a:lstStyle/>
          <a:p>
            <a:r>
              <a:rPr lang="de-AT" sz="2400" dirty="0">
                <a:solidFill>
                  <a:srgbClr val="D40018"/>
                </a:solidFill>
              </a:rPr>
              <a:t>WAS ICH VERWENDE</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Falls ihr euch fragt, welche Systeme ich so in Verwendung hab, hier ein kleiner Einblick (Achtung: keine konkrete Empfehlung, das auch so zu machen, das muss jede/r für sich passend organisieren). </a:t>
            </a:r>
          </a:p>
          <a:p>
            <a:pPr marL="0" indent="0">
              <a:buNone/>
            </a:pPr>
            <a:r>
              <a:rPr lang="de-AT" sz="1400" dirty="0"/>
              <a:t>Für </a:t>
            </a:r>
            <a:r>
              <a:rPr lang="de-AT" sz="1400" dirty="0" err="1"/>
              <a:t>e-mails</a:t>
            </a:r>
            <a:r>
              <a:rPr lang="de-AT" sz="1400" dirty="0"/>
              <a:t> und automatisierte </a:t>
            </a:r>
            <a:r>
              <a:rPr lang="de-AT" sz="1400" dirty="0" err="1"/>
              <a:t>e-mail</a:t>
            </a:r>
            <a:r>
              <a:rPr lang="de-AT" sz="1400" dirty="0"/>
              <a:t> Antworten / </a:t>
            </a:r>
            <a:r>
              <a:rPr lang="de-AT" sz="1400" dirty="0" err="1"/>
              <a:t>sales</a:t>
            </a:r>
            <a:r>
              <a:rPr lang="de-AT" sz="1400" dirty="0"/>
              <a:t> </a:t>
            </a:r>
            <a:r>
              <a:rPr lang="de-AT" sz="1400" dirty="0" err="1"/>
              <a:t>funnels</a:t>
            </a:r>
            <a:r>
              <a:rPr lang="de-AT" sz="1400" dirty="0"/>
              <a:t>: convertkit.com</a:t>
            </a:r>
          </a:p>
          <a:p>
            <a:pPr marL="0" indent="0">
              <a:buNone/>
            </a:pPr>
            <a:r>
              <a:rPr lang="de-AT" sz="1400" dirty="0"/>
              <a:t>Für Kundendaten/</a:t>
            </a:r>
            <a:r>
              <a:rPr lang="de-AT" sz="1400" dirty="0" err="1"/>
              <a:t>verwaltung</a:t>
            </a:r>
            <a:r>
              <a:rPr lang="de-AT" sz="1400" dirty="0"/>
              <a:t>:  17hats.com</a:t>
            </a:r>
          </a:p>
          <a:p>
            <a:pPr marL="0" indent="0">
              <a:buNone/>
            </a:pPr>
            <a:r>
              <a:rPr lang="de-AT" sz="1400" dirty="0"/>
              <a:t>Für  Kursplanung, Trainingsdokumentation und zum „nachschlagen“:  airtable.com</a:t>
            </a:r>
            <a:br>
              <a:rPr lang="de-AT" sz="1400" dirty="0"/>
            </a:br>
            <a:br>
              <a:rPr lang="de-AT" sz="1400" dirty="0"/>
            </a:br>
            <a:r>
              <a:rPr lang="de-AT" sz="1400" dirty="0"/>
              <a:t>Für Projektmanagement:  trello.com</a:t>
            </a:r>
          </a:p>
          <a:p>
            <a:pPr marL="0" indent="0">
              <a:buNone/>
            </a:pPr>
            <a:r>
              <a:rPr lang="de-AT" sz="1400" dirty="0"/>
              <a:t>Für Terminbuchungen:  booklikeaboss.com</a:t>
            </a:r>
          </a:p>
          <a:p>
            <a:pPr marL="0" indent="0">
              <a:buNone/>
            </a:pPr>
            <a:br>
              <a:rPr lang="de-AT" sz="1200" b="1" dirty="0"/>
            </a:br>
            <a:endParaRPr lang="de-AT" sz="1200" b="1" dirty="0"/>
          </a:p>
          <a:p>
            <a:pPr marL="0" indent="0">
              <a:buNone/>
            </a:pPr>
            <a:endParaRPr lang="de-AT" sz="1200" b="1" dirty="0"/>
          </a:p>
          <a:p>
            <a:pPr marL="0" indent="0">
              <a:buNone/>
            </a:pPr>
            <a:endParaRPr lang="de-AT" sz="1200" b="1" dirty="0"/>
          </a:p>
          <a:p>
            <a:pPr marL="0" indent="0">
              <a:buNone/>
            </a:pPr>
            <a:endParaRPr lang="de-AT" sz="1200" b="1" dirty="0"/>
          </a:p>
          <a:p>
            <a:pPr marL="0" indent="0">
              <a:buNone/>
            </a:pPr>
            <a:endParaRPr lang="de-AT" sz="12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12</a:t>
            </a:fld>
            <a:endParaRPr lang="de-DE" noProof="0" dirty="0"/>
          </a:p>
        </p:txBody>
      </p:sp>
    </p:spTree>
    <p:extLst>
      <p:ext uri="{BB962C8B-B14F-4D97-AF65-F5344CB8AC3E}">
        <p14:creationId xmlns:p14="http://schemas.microsoft.com/office/powerpoint/2010/main" val="397326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rtl="0"/>
            <a:r>
              <a:rPr lang="en-US" sz="2400" dirty="0" err="1">
                <a:solidFill>
                  <a:srgbClr val="D40018"/>
                </a:solidFill>
              </a:rPr>
              <a:t>systeme</a:t>
            </a:r>
            <a:endParaRPr lang="en-US" sz="2400" dirty="0">
              <a:solidFill>
                <a:srgbClr val="D40018"/>
              </a:solidFill>
            </a:endParaRPr>
          </a:p>
        </p:txBody>
      </p:sp>
      <p:pic>
        <p:nvPicPr>
          <p:cNvPr id="11" name="Inhaltsplatzhalter 10">
            <a:extLst>
              <a:ext uri="{FF2B5EF4-FFF2-40B4-BE49-F238E27FC236}">
                <a16:creationId xmlns:a16="http://schemas.microsoft.com/office/drawing/2014/main" id="{00BD9D7A-91FD-4F9D-90BF-C56002905C82}"/>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5732" t="938" r="3039" b="-938"/>
          <a:stretch/>
        </p:blipFill>
        <p:spPr>
          <a:xfrm>
            <a:off x="233844" y="2942590"/>
            <a:ext cx="1761163" cy="2623100"/>
          </a:xfrm>
        </p:spPr>
      </p:pic>
      <p:sp>
        <p:nvSpPr>
          <p:cNvPr id="4" name="Textplatzhalter 3"/>
          <p:cNvSpPr>
            <a:spLocks noGrp="1"/>
          </p:cNvSpPr>
          <p:nvPr>
            <p:ph type="body" sz="half" idx="2"/>
          </p:nvPr>
        </p:nvSpPr>
        <p:spPr/>
        <p:txBody>
          <a:bodyPr rtlCol="0"/>
          <a:lstStyle/>
          <a:p>
            <a:pPr rtl="0"/>
            <a:endParaRPr lang="en-US" dirty="0"/>
          </a:p>
          <a:p>
            <a:pPr rtl="0"/>
            <a:br>
              <a:rPr lang="en-US" dirty="0"/>
            </a:br>
            <a:endParaRPr lang="en-US" dirty="0"/>
          </a:p>
        </p:txBody>
      </p:sp>
      <p:sp>
        <p:nvSpPr>
          <p:cNvPr id="6" name="Foliennummernplatzhalter 5">
            <a:extLst>
              <a:ext uri="{FF2B5EF4-FFF2-40B4-BE49-F238E27FC236}">
                <a16:creationId xmlns:a16="http://schemas.microsoft.com/office/drawing/2014/main" id="{63AC54B2-69D8-4139-907D-3DDE22927F59}"/>
              </a:ext>
            </a:extLst>
          </p:cNvPr>
          <p:cNvSpPr>
            <a:spLocks noGrp="1"/>
          </p:cNvSpPr>
          <p:nvPr>
            <p:ph type="sldNum" sz="quarter" idx="12"/>
          </p:nvPr>
        </p:nvSpPr>
        <p:spPr/>
        <p:txBody>
          <a:bodyPr/>
          <a:lstStyle/>
          <a:p>
            <a:pPr rtl="0"/>
            <a:fld id="{2DFBB78A-01B4-41F2-96B0-677A4A282832}" type="slidenum">
              <a:rPr lang="de-DE" noProof="0" smtClean="0"/>
              <a:t>2</a:t>
            </a:fld>
            <a:endParaRPr lang="de-DE" noProof="0" dirty="0"/>
          </a:p>
        </p:txBody>
      </p:sp>
      <p:pic>
        <p:nvPicPr>
          <p:cNvPr id="7" name="Grafik 6">
            <a:extLst>
              <a:ext uri="{FF2B5EF4-FFF2-40B4-BE49-F238E27FC236}">
                <a16:creationId xmlns:a16="http://schemas.microsoft.com/office/drawing/2014/main" id="{C9D72625-F1A0-46BA-A213-8A898CA3D4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7032" y="9264137"/>
            <a:ext cx="1629988" cy="456114"/>
          </a:xfrm>
          <a:prstGeom prst="rect">
            <a:avLst/>
          </a:prstGeom>
        </p:spPr>
      </p:pic>
      <p:sp>
        <p:nvSpPr>
          <p:cNvPr id="9" name="Inhaltsplatzhalter 8">
            <a:extLst>
              <a:ext uri="{FF2B5EF4-FFF2-40B4-BE49-F238E27FC236}">
                <a16:creationId xmlns:a16="http://schemas.microsoft.com/office/drawing/2014/main" id="{B012E955-8735-493D-AF16-FD90D1BF4215}"/>
              </a:ext>
            </a:extLst>
          </p:cNvPr>
          <p:cNvSpPr>
            <a:spLocks noGrp="1"/>
          </p:cNvSpPr>
          <p:nvPr>
            <p:ph idx="1"/>
          </p:nvPr>
        </p:nvSpPr>
        <p:spPr/>
        <p:txBody>
          <a:bodyPr>
            <a:normAutofit/>
          </a:bodyPr>
          <a:lstStyle/>
          <a:p>
            <a:pPr marL="0" indent="0">
              <a:buNone/>
            </a:pPr>
            <a:r>
              <a:rPr lang="de-AT" sz="2400" dirty="0">
                <a:solidFill>
                  <a:srgbClr val="D40018"/>
                </a:solidFill>
              </a:rPr>
              <a:t>SYSTEME UND STRUKTUREN</a:t>
            </a:r>
          </a:p>
          <a:p>
            <a:pPr marL="0" indent="0">
              <a:buNone/>
            </a:pPr>
            <a:r>
              <a:rPr lang="de-AT" sz="1200" dirty="0"/>
              <a:t>Was Systeme und Strukturen hier zu suchen haben? Nun, auch im Hundetraining und allem, was drumherum so dazugehört, macht es keinen Sinn, das Rad immer wieder neu zu erfinden. Mal ganz abgesehen davon, dass es unglaublich viel Energie kostet, sich </a:t>
            </a:r>
            <a:r>
              <a:rPr lang="de-AT" sz="1200" dirty="0" err="1"/>
              <a:t>jedesmal</a:t>
            </a:r>
            <a:r>
              <a:rPr lang="de-AT" sz="1200" dirty="0"/>
              <a:t> wieder erst mal zu überlegen, wie man mit etwas umgeht, statt ein einfaches und womöglich sogar automatisiertes System dafür zu haben.</a:t>
            </a:r>
          </a:p>
          <a:p>
            <a:pPr marL="0" indent="0">
              <a:buNone/>
            </a:pPr>
            <a:r>
              <a:rPr lang="de-AT" sz="1200" dirty="0"/>
              <a:t>Nehmen wir nur mal den Aufwand, den wir betreiben, um über Marketing und Werbung neue Klienten anzusprechen. Dann reagiert jemand und fragt an – und was passiert dann? Wie stellst du sicher, dass die einmalige Anfrage sich nicht im Sand verläuft, sondern daraus ein Termin oder eine Buchung wird und hoffentlich sogar eine lange Trainingsbeziehung entsteht?</a:t>
            </a:r>
          </a:p>
          <a:p>
            <a:pPr marL="0" indent="0">
              <a:buNone/>
            </a:pPr>
            <a:r>
              <a:rPr lang="de-AT" sz="1200" dirty="0"/>
              <a:t>Systeme helfen dir, organisiert zu sein und den Überblick zu behalten. Sie sparen Zeit und Energie und helfen dir, nichts zu übersehen. Sie sind also ziemlich wichtig fürs gute Laufen deines Unternehmens. Es macht also Sinn, möglichst von Anfang weg zu überlegen, wo du ein System brauchst und welches du dir einrichten willst (und das dann auch zu tun). </a:t>
            </a:r>
          </a:p>
        </p:txBody>
      </p:sp>
      <p:pic>
        <p:nvPicPr>
          <p:cNvPr id="8" name="Grafik 7">
            <a:extLst>
              <a:ext uri="{FF2B5EF4-FFF2-40B4-BE49-F238E27FC236}">
                <a16:creationId xmlns:a16="http://schemas.microsoft.com/office/drawing/2014/main" id="{1916147D-84C8-459A-B77A-00AF943BCE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451" y="2942590"/>
            <a:ext cx="1868007" cy="2802011"/>
          </a:xfrm>
          <a:prstGeom prst="rect">
            <a:avLst/>
          </a:prstGeom>
        </p:spPr>
      </p:pic>
    </p:spTree>
    <p:extLst>
      <p:ext uri="{BB962C8B-B14F-4D97-AF65-F5344CB8AC3E}">
        <p14:creationId xmlns:p14="http://schemas.microsoft.com/office/powerpoint/2010/main" val="69681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10067"/>
            <a:ext cx="5715000" cy="1170525"/>
          </a:xfrm>
        </p:spPr>
        <p:txBody>
          <a:bodyPr>
            <a:normAutofit/>
          </a:bodyPr>
          <a:lstStyle/>
          <a:p>
            <a:r>
              <a:rPr lang="de-AT" sz="2400" dirty="0">
                <a:solidFill>
                  <a:srgbClr val="D40018"/>
                </a:solidFill>
              </a:rPr>
              <a:t>INTERESSENTEN-KONTAKTE </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Deine Werbung zielt darauf ab, Anfrage und Kontakte zu potentiellen KundInnen herzustellen.  Dein System für den Umgang mit Interessenten-Kontakten stellt sicher, dass </a:t>
            </a:r>
            <a:br>
              <a:rPr lang="de-AT" sz="1400" dirty="0"/>
            </a:br>
            <a:r>
              <a:rPr lang="de-AT" sz="1400" dirty="0"/>
              <a:t>- dir kein Kontakt entgeht</a:t>
            </a:r>
            <a:br>
              <a:rPr lang="de-AT" sz="1400" dirty="0"/>
            </a:br>
            <a:r>
              <a:rPr lang="de-AT" sz="1400" dirty="0"/>
              <a:t>- jede/r Interessent/in  vom Start weg eine erstklassige Erfahrung hat</a:t>
            </a:r>
            <a:br>
              <a:rPr lang="de-AT" sz="1400" dirty="0"/>
            </a:br>
            <a:r>
              <a:rPr lang="de-AT" sz="1400" dirty="0"/>
              <a:t>- du dafür trotzdem nicht unmäßig viel Zeit und Energie reinstecken musst. </a:t>
            </a:r>
            <a:br>
              <a:rPr lang="de-AT" sz="1400" dirty="0"/>
            </a:br>
            <a:r>
              <a:rPr lang="de-AT" sz="1400" dirty="0"/>
              <a:t>Je nach Art der Anfrage, wirst du verschiedene Formen der Bearbeitung verwenden wollen. </a:t>
            </a:r>
          </a:p>
          <a:p>
            <a:pPr marL="342900" indent="-342900">
              <a:buAutoNum type="arabicPeriod"/>
            </a:pPr>
            <a:r>
              <a:rPr lang="de-AT" sz="1400" b="1" dirty="0"/>
              <a:t>Anfragen über online-Formulare</a:t>
            </a:r>
            <a:br>
              <a:rPr lang="de-AT" sz="1400" dirty="0"/>
            </a:br>
            <a:r>
              <a:rPr lang="de-AT" sz="1300" i="1" dirty="0"/>
              <a:t>Trägt sich jemand ins Kontaktformular auf deiner Website oder für ein Gratisangebot auf deiner Website ein, so solltest du in deinem Mail/Newsletter-System eine automatische Antwort eingerichtet haben. </a:t>
            </a:r>
            <a:br>
              <a:rPr lang="de-AT" sz="1300" i="1" dirty="0"/>
            </a:br>
            <a:br>
              <a:rPr lang="de-AT" sz="1400" dirty="0"/>
            </a:br>
            <a:r>
              <a:rPr lang="de-AT" sz="1400" dirty="0"/>
              <a:t>O erledigt</a:t>
            </a:r>
            <a:br>
              <a:rPr lang="de-AT" sz="1400" dirty="0"/>
            </a:br>
            <a:r>
              <a:rPr lang="de-AT" sz="1400" dirty="0"/>
              <a:t>O Text der Antwort:</a:t>
            </a:r>
            <a:br>
              <a:rPr lang="de-AT" sz="1400" dirty="0"/>
            </a:br>
            <a:endParaRPr lang="de-AT" sz="1400" dirty="0"/>
          </a:p>
          <a:p>
            <a:pPr marL="342900" indent="-342900">
              <a:buAutoNum type="arabicPeriod"/>
            </a:pPr>
            <a:r>
              <a:rPr lang="de-AT" sz="1400" b="1" dirty="0"/>
              <a:t>Individuelle Anfragen per </a:t>
            </a:r>
            <a:r>
              <a:rPr lang="de-AT" sz="1400" b="1" dirty="0" err="1"/>
              <a:t>e-mail</a:t>
            </a:r>
            <a:br>
              <a:rPr lang="de-AT" sz="1400" dirty="0"/>
            </a:br>
            <a:r>
              <a:rPr lang="de-AT" sz="1400" i="1" dirty="0"/>
              <a:t>Tritt jemand mit dir per Mail in Kontakt, ist die Verlockung, jedes Mail immer einzeln zu beantworten groß – und schon bald schreibt man das mehr oder weniger gleiche  Mail immer und immer wieder… Mit gespeicherten Mailantworten oder Textbausteinen kannst du dir das sparen.</a:t>
            </a:r>
            <a:br>
              <a:rPr lang="de-AT" sz="1400" dirty="0"/>
            </a:br>
            <a:br>
              <a:rPr lang="de-AT" sz="1400" dirty="0"/>
            </a:br>
            <a:r>
              <a:rPr lang="de-AT" sz="1400" dirty="0"/>
              <a:t>Textbaustein 1 für häufige Mailanfragen:</a:t>
            </a:r>
            <a:br>
              <a:rPr lang="de-AT" sz="1400" dirty="0"/>
            </a:br>
            <a:br>
              <a:rPr lang="de-AT" sz="1400" dirty="0"/>
            </a:br>
            <a:br>
              <a:rPr lang="de-AT" sz="1400" dirty="0"/>
            </a:br>
            <a:br>
              <a:rPr lang="de-AT" sz="1400" dirty="0"/>
            </a:br>
            <a:r>
              <a:rPr lang="de-AT" sz="1400" dirty="0"/>
              <a:t>Textbaustein 2 für häufige Mailanfragen:</a:t>
            </a:r>
            <a:br>
              <a:rPr lang="de-AT" sz="1200" dirty="0"/>
            </a:br>
            <a:endParaRPr lang="de-AT" sz="1200"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3</a:t>
            </a:fld>
            <a:endParaRPr lang="de-DE" noProof="0" dirty="0"/>
          </a:p>
        </p:txBody>
      </p:sp>
    </p:spTree>
    <p:extLst>
      <p:ext uri="{BB962C8B-B14F-4D97-AF65-F5344CB8AC3E}">
        <p14:creationId xmlns:p14="http://schemas.microsoft.com/office/powerpoint/2010/main" val="24836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10067"/>
            <a:ext cx="5715000" cy="1170525"/>
          </a:xfrm>
        </p:spPr>
        <p:txBody>
          <a:bodyPr>
            <a:normAutofit/>
          </a:bodyPr>
          <a:lstStyle/>
          <a:p>
            <a:r>
              <a:rPr lang="de-AT" sz="2400" dirty="0">
                <a:solidFill>
                  <a:srgbClr val="D40018"/>
                </a:solidFill>
              </a:rPr>
              <a:t> </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628650" y="1280592"/>
            <a:ext cx="5715000" cy="7836569"/>
          </a:xfrm>
        </p:spPr>
        <p:txBody>
          <a:bodyPr>
            <a:normAutofit/>
          </a:bodyPr>
          <a:lstStyle/>
          <a:p>
            <a:pPr marL="342900" indent="-342900">
              <a:buAutoNum type="arabicPeriod"/>
            </a:pPr>
            <a:endParaRPr lang="de-AT" sz="1400" dirty="0"/>
          </a:p>
          <a:p>
            <a:pPr marL="0" indent="0">
              <a:buNone/>
            </a:pPr>
            <a:r>
              <a:rPr lang="de-AT" sz="1400" b="1" dirty="0"/>
              <a:t>3. Anfragen per Telefon</a:t>
            </a:r>
            <a:br>
              <a:rPr lang="de-AT" sz="1400" dirty="0"/>
            </a:br>
            <a:r>
              <a:rPr lang="de-AT" sz="1400" i="1" dirty="0"/>
              <a:t>Telefonische Anfragen selber lassen sich wenig systematisieren, wohl aber die Datenerfassung und das Follow-</a:t>
            </a:r>
            <a:r>
              <a:rPr lang="de-AT" sz="1400" i="1" dirty="0" err="1"/>
              <a:t>up</a:t>
            </a:r>
            <a:r>
              <a:rPr lang="de-AT" sz="1400" i="1" dirty="0"/>
              <a:t>. </a:t>
            </a:r>
            <a:br>
              <a:rPr lang="de-AT" sz="1400" dirty="0"/>
            </a:br>
            <a:br>
              <a:rPr lang="de-AT" sz="1400" dirty="0"/>
            </a:br>
            <a:r>
              <a:rPr lang="de-AT" sz="1400" dirty="0"/>
              <a:t>Welche Daten fragst du bei jedem Ersttelefonat immer ab:</a:t>
            </a:r>
            <a:br>
              <a:rPr lang="de-AT" sz="1400" dirty="0"/>
            </a:br>
            <a:br>
              <a:rPr lang="de-AT" sz="1400" dirty="0"/>
            </a:br>
            <a:br>
              <a:rPr lang="de-AT" sz="1400" dirty="0"/>
            </a:br>
            <a:br>
              <a:rPr lang="de-AT" sz="1400" dirty="0"/>
            </a:br>
            <a:r>
              <a:rPr lang="de-AT" sz="1400" dirty="0"/>
              <a:t>Wie werden diese Daten systematisch erfasst:</a:t>
            </a:r>
            <a:br>
              <a:rPr lang="de-AT" sz="1400" dirty="0"/>
            </a:br>
            <a:endParaRPr lang="de-AT" sz="1400" dirty="0"/>
          </a:p>
          <a:p>
            <a:pPr marL="0" indent="0">
              <a:buNone/>
            </a:pPr>
            <a:r>
              <a:rPr lang="de-AT" sz="1400" b="1" dirty="0"/>
              <a:t>4.   Anfragen über </a:t>
            </a:r>
            <a:r>
              <a:rPr lang="de-AT" sz="1400" b="1" dirty="0" err="1"/>
              <a:t>Social</a:t>
            </a:r>
            <a:r>
              <a:rPr lang="de-AT" sz="1400" b="1" dirty="0"/>
              <a:t> Media</a:t>
            </a:r>
            <a:br>
              <a:rPr lang="de-AT" sz="1400" dirty="0"/>
            </a:br>
            <a:r>
              <a:rPr lang="de-AT" sz="1400" i="1" dirty="0"/>
              <a:t>Melden sich InteressentInnen über </a:t>
            </a:r>
            <a:r>
              <a:rPr lang="de-AT" sz="1400" i="1" dirty="0" err="1"/>
              <a:t>Social</a:t>
            </a:r>
            <a:r>
              <a:rPr lang="de-AT" sz="1400" i="1" dirty="0"/>
              <a:t> Media, geht der Kontakt besonders rasch verloren, wenn man nicht sofort eine persönliche Kommunikation eröffnet und dabei dann zentrale Daten (wie </a:t>
            </a:r>
            <a:r>
              <a:rPr lang="de-AT" sz="1400" i="1" dirty="0" err="1"/>
              <a:t>e-mail</a:t>
            </a:r>
            <a:r>
              <a:rPr lang="de-AT" sz="1400" i="1" dirty="0"/>
              <a:t> Adresse, etc.) erfragt. </a:t>
            </a:r>
            <a:br>
              <a:rPr lang="de-AT" sz="1400" dirty="0"/>
            </a:br>
            <a:br>
              <a:rPr lang="de-AT" sz="1400" dirty="0"/>
            </a:br>
            <a:r>
              <a:rPr lang="de-AT" sz="1400" dirty="0"/>
              <a:t>Auf welchen </a:t>
            </a:r>
            <a:r>
              <a:rPr lang="de-AT" sz="1400" dirty="0" err="1"/>
              <a:t>Social</a:t>
            </a:r>
            <a:r>
              <a:rPr lang="de-AT" sz="1400" dirty="0"/>
              <a:t> Media Kanälen bekommst du Anfragen? </a:t>
            </a:r>
            <a:br>
              <a:rPr lang="de-AT" sz="1400" dirty="0"/>
            </a:br>
            <a:br>
              <a:rPr lang="de-AT" sz="1400" dirty="0"/>
            </a:br>
            <a:br>
              <a:rPr lang="de-AT" sz="1400" dirty="0"/>
            </a:br>
            <a:r>
              <a:rPr lang="de-AT" sz="1400" dirty="0"/>
              <a:t>Wie stellst du einen persönlichen Kontakt her (</a:t>
            </a:r>
            <a:r>
              <a:rPr lang="de-AT" sz="1400" dirty="0" err="1"/>
              <a:t>z.b.</a:t>
            </a:r>
            <a:r>
              <a:rPr lang="de-AT" sz="1400" dirty="0"/>
              <a:t> PN auf Facebook)?</a:t>
            </a:r>
            <a:br>
              <a:rPr lang="de-AT" sz="1400" dirty="0"/>
            </a:br>
            <a:br>
              <a:rPr lang="de-AT" sz="1400" dirty="0"/>
            </a:br>
            <a:br>
              <a:rPr lang="de-AT" sz="1400" dirty="0"/>
            </a:br>
            <a:r>
              <a:rPr lang="de-AT" sz="1400" dirty="0"/>
              <a:t>Welche Daten erfasst du möglichst sofort?</a:t>
            </a:r>
            <a:br>
              <a:rPr lang="de-AT" sz="1400" dirty="0"/>
            </a:br>
            <a:endParaRPr lang="de-AT" sz="1400" dirty="0"/>
          </a:p>
          <a:p>
            <a:pPr marL="0" indent="0">
              <a:buNone/>
            </a:pPr>
            <a:endParaRPr lang="de-AT" sz="1400" dirty="0"/>
          </a:p>
          <a:p>
            <a:pPr marL="0" indent="0">
              <a:buNone/>
            </a:pPr>
            <a:endParaRPr lang="de-AT" sz="1400"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4</a:t>
            </a:fld>
            <a:endParaRPr lang="de-DE" noProof="0" dirty="0"/>
          </a:p>
        </p:txBody>
      </p:sp>
    </p:spTree>
    <p:extLst>
      <p:ext uri="{BB962C8B-B14F-4D97-AF65-F5344CB8AC3E}">
        <p14:creationId xmlns:p14="http://schemas.microsoft.com/office/powerpoint/2010/main" val="44920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10067"/>
            <a:ext cx="5715000" cy="1170525"/>
          </a:xfrm>
        </p:spPr>
        <p:txBody>
          <a:bodyPr>
            <a:normAutofit/>
          </a:bodyPr>
          <a:lstStyle/>
          <a:p>
            <a:r>
              <a:rPr lang="de-AT" sz="2400" dirty="0">
                <a:solidFill>
                  <a:srgbClr val="D40018"/>
                </a:solidFill>
              </a:rPr>
              <a:t>DATENVERWALTUNG</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628650" y="1280592"/>
            <a:ext cx="5715000" cy="7836569"/>
          </a:xfrm>
        </p:spPr>
        <p:txBody>
          <a:bodyPr>
            <a:normAutofit lnSpcReduction="10000"/>
          </a:bodyPr>
          <a:lstStyle/>
          <a:p>
            <a:pPr marL="0" indent="0">
              <a:buNone/>
            </a:pPr>
            <a:br>
              <a:rPr lang="de-AT" sz="1400" dirty="0"/>
            </a:br>
            <a:r>
              <a:rPr lang="de-AT" sz="1400" dirty="0"/>
              <a:t>Für das Erfassen und Verwalten der Daten deiner InteressentInnen und deiner KundInnen brauchst du einen zentralen Ort und ein System, das es dir ermöglich, jederzeit auf einen Blick zu finden, was du grade brauchst. </a:t>
            </a:r>
          </a:p>
          <a:p>
            <a:pPr marL="0" indent="0">
              <a:buNone/>
            </a:pPr>
            <a:r>
              <a:rPr lang="de-AT" sz="1400" dirty="0"/>
              <a:t>Ob du dazu mit guten alten Karteikarten arbeitest, die du händisch beschriftest, oder mit einem vollwertigen CRM System (Customer </a:t>
            </a:r>
            <a:r>
              <a:rPr lang="de-AT" sz="1400" dirty="0" err="1"/>
              <a:t>Relationship</a:t>
            </a:r>
            <a:r>
              <a:rPr lang="de-AT" sz="1400" dirty="0"/>
              <a:t> </a:t>
            </a:r>
            <a:r>
              <a:rPr lang="de-AT" sz="1400" dirty="0" err="1"/>
              <a:t>Managemen</a:t>
            </a:r>
            <a:r>
              <a:rPr lang="de-AT" sz="1400" dirty="0"/>
              <a:t>) online arbeitest, ist natürlich ganz dir überlassen. Wichtig ist, dass es</a:t>
            </a:r>
            <a:br>
              <a:rPr lang="de-AT" sz="1400" dirty="0"/>
            </a:br>
            <a:r>
              <a:rPr lang="de-AT" sz="1400" dirty="0"/>
              <a:t>a) auf deine Bedürfnisse zugeschnitten </a:t>
            </a:r>
            <a:r>
              <a:rPr lang="de-AT" sz="1400" dirty="0" err="1"/>
              <a:t>sit</a:t>
            </a:r>
            <a:r>
              <a:rPr lang="de-AT" sz="1400" dirty="0"/>
              <a:t> </a:t>
            </a:r>
            <a:br>
              <a:rPr lang="de-AT" sz="1400" dirty="0"/>
            </a:br>
            <a:r>
              <a:rPr lang="de-AT" sz="1400" dirty="0"/>
              <a:t>b) aktuell gehalten wird!</a:t>
            </a:r>
          </a:p>
          <a:p>
            <a:pPr marL="342900" indent="-342900">
              <a:buAutoNum type="arabicPeriod"/>
            </a:pPr>
            <a:r>
              <a:rPr lang="de-AT" sz="1400" b="1" dirty="0"/>
              <a:t>Welche Daten willst du griffbereit haben?</a:t>
            </a:r>
            <a:br>
              <a:rPr lang="de-AT" sz="1400" dirty="0"/>
            </a:br>
            <a:r>
              <a:rPr lang="de-AT" sz="1400" i="1" dirty="0"/>
              <a:t>(Name, Telefon, E-Mail, </a:t>
            </a:r>
            <a:r>
              <a:rPr lang="de-AT" sz="1400" i="1" dirty="0" err="1"/>
              <a:t>Social</a:t>
            </a:r>
            <a:r>
              <a:rPr lang="de-AT" sz="1400" i="1" dirty="0"/>
              <a:t>-Media Account, Hundeinfo, Datum des Erstkontakts, Art des Erstkontakts, Trainingsgeschichte,….)</a:t>
            </a:r>
            <a:br>
              <a:rPr lang="de-AT" sz="1400" i="1" dirty="0"/>
            </a:br>
            <a:r>
              <a:rPr lang="de-AT" sz="1400" dirty="0"/>
              <a:t>Überleg dir gut, was du brauchst und was du auch aktuell halten kannst, dann halte hier fest, welche Daten du erheben willst:</a:t>
            </a:r>
            <a:br>
              <a:rPr lang="de-AT" sz="1400" dirty="0"/>
            </a:br>
            <a:br>
              <a:rPr lang="de-AT" sz="1400" dirty="0"/>
            </a:br>
            <a:endParaRPr lang="de-AT" sz="1400" dirty="0"/>
          </a:p>
          <a:p>
            <a:pPr marL="342900" indent="-342900">
              <a:buAutoNum type="arabicPeriod"/>
            </a:pPr>
            <a:r>
              <a:rPr lang="de-AT" sz="1400" b="1" dirty="0"/>
              <a:t>Mit welchem System erfasst und verwaltest du diese Daten?</a:t>
            </a:r>
            <a:br>
              <a:rPr lang="de-AT" sz="1400" dirty="0"/>
            </a:br>
            <a:r>
              <a:rPr lang="de-AT" sz="1400" i="1" dirty="0"/>
              <a:t>(Karteikarten, Excel-Datei, online App wie z.B. </a:t>
            </a:r>
            <a:r>
              <a:rPr lang="de-AT" sz="1400" i="1" dirty="0" err="1"/>
              <a:t>Trello</a:t>
            </a:r>
            <a:r>
              <a:rPr lang="de-AT" sz="1400" i="1" dirty="0"/>
              <a:t> oder </a:t>
            </a:r>
            <a:r>
              <a:rPr lang="de-AT" sz="1400" i="1" dirty="0" err="1"/>
              <a:t>Airtable</a:t>
            </a:r>
            <a:r>
              <a:rPr lang="de-AT" sz="1400" i="1" dirty="0"/>
              <a:t>, CRM,….)</a:t>
            </a:r>
            <a:br>
              <a:rPr lang="de-AT" sz="1400" dirty="0"/>
            </a:br>
            <a:br>
              <a:rPr lang="de-AT" sz="1400" dirty="0"/>
            </a:br>
            <a:br>
              <a:rPr lang="de-AT" sz="1400" dirty="0"/>
            </a:br>
            <a:endParaRPr lang="de-AT" sz="1400" dirty="0"/>
          </a:p>
          <a:p>
            <a:pPr marL="342900" indent="-342900">
              <a:buAutoNum type="arabicPeriod"/>
            </a:pPr>
            <a:r>
              <a:rPr lang="de-AT" sz="1400" b="1" dirty="0"/>
              <a:t>AUFGABE:  Schau dir online an, was es an CRM-Systemen oder Projektmanagement-Systemen gib</a:t>
            </a:r>
            <a:r>
              <a:rPr lang="de-AT" sz="1400" dirty="0"/>
              <a:t>t und such dir etwas aus, was zu dir passen könnte, vielleicht für später. </a:t>
            </a:r>
            <a:br>
              <a:rPr lang="de-AT" sz="1400" dirty="0"/>
            </a:br>
            <a:r>
              <a:rPr lang="de-AT" sz="1400" dirty="0"/>
              <a:t>(Du bekommst in jedem Fall mehr Einblick, welche Möglichkeiten es alle gibt und was sich alles automatisieren lässt)</a:t>
            </a:r>
          </a:p>
          <a:p>
            <a:pPr marL="342900" indent="-342900">
              <a:buAutoNum type="arabicPeriod"/>
            </a:pPr>
            <a:endParaRPr lang="de-AT" sz="1400" dirty="0"/>
          </a:p>
          <a:p>
            <a:pPr marL="0" indent="0">
              <a:buNone/>
            </a:pPr>
            <a:endParaRPr lang="de-AT" sz="1400" dirty="0"/>
          </a:p>
          <a:p>
            <a:pPr marL="0" indent="0">
              <a:buNone/>
            </a:pPr>
            <a:endParaRPr lang="de-AT" sz="14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5</a:t>
            </a:fld>
            <a:endParaRPr lang="de-DE" noProof="0" dirty="0"/>
          </a:p>
        </p:txBody>
      </p:sp>
    </p:spTree>
    <p:extLst>
      <p:ext uri="{BB962C8B-B14F-4D97-AF65-F5344CB8AC3E}">
        <p14:creationId xmlns:p14="http://schemas.microsoft.com/office/powerpoint/2010/main" val="183169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10067"/>
            <a:ext cx="5715000" cy="1170525"/>
          </a:xfrm>
        </p:spPr>
        <p:txBody>
          <a:bodyPr>
            <a:normAutofit/>
          </a:bodyPr>
          <a:lstStyle/>
          <a:p>
            <a:r>
              <a:rPr lang="de-AT" sz="2400" dirty="0">
                <a:solidFill>
                  <a:srgbClr val="D40018"/>
                </a:solidFill>
              </a:rPr>
              <a:t>SALES FUNNEL /VERKAUFSTRICHTER</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628650" y="1496616"/>
            <a:ext cx="5715000" cy="7836569"/>
          </a:xfrm>
        </p:spPr>
        <p:txBody>
          <a:bodyPr>
            <a:normAutofit/>
          </a:bodyPr>
          <a:lstStyle/>
          <a:p>
            <a:pPr marL="0" indent="0">
              <a:buNone/>
            </a:pPr>
            <a:r>
              <a:rPr lang="de-AT" sz="1400" dirty="0"/>
              <a:t>Der Sales </a:t>
            </a:r>
            <a:r>
              <a:rPr lang="de-AT" sz="1400" dirty="0" err="1"/>
              <a:t>Funnel</a:t>
            </a:r>
            <a:r>
              <a:rPr lang="de-AT" sz="1400" dirty="0"/>
              <a:t> oder auf deutsch „Verkaufstrichter“ beschreibt den Weg, den ein Interessent nimmt, um dann zahlender Kunde und vielleicht sogar glühender Fan von dir zu werden. Als Trichter ist es deswegen dargestellt, weil der Weg automatisch von der Anfrage bis zur Buchung führen soll  (und weil unterwegs auch Leute verloren gehen, für die es nicht passt, und daher das Segment schmaler wird). Hier ein Bild davon: </a:t>
            </a:r>
          </a:p>
          <a:p>
            <a:pPr marL="0" indent="0">
              <a:buNone/>
            </a:pPr>
            <a:endParaRPr lang="de-AT" sz="1400" dirty="0"/>
          </a:p>
          <a:p>
            <a:pPr marL="0" indent="0">
              <a:buNone/>
            </a:pPr>
            <a:br>
              <a:rPr lang="de-AT" sz="1400" dirty="0"/>
            </a:br>
            <a:r>
              <a:rPr lang="de-AT" sz="1400" dirty="0"/>
              <a:t> </a:t>
            </a:r>
          </a:p>
          <a:p>
            <a:pPr marL="0" indent="0">
              <a:buNone/>
            </a:pPr>
            <a:endParaRPr lang="de-AT" sz="1400" dirty="0"/>
          </a:p>
          <a:p>
            <a:pPr marL="0" indent="0">
              <a:buNone/>
            </a:pPr>
            <a:endParaRPr lang="de-AT" sz="1400" dirty="0"/>
          </a:p>
          <a:p>
            <a:pPr marL="0" indent="0">
              <a:buNone/>
            </a:pPr>
            <a:endParaRPr lang="de-AT" sz="12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6</a:t>
            </a:fld>
            <a:endParaRPr lang="de-DE" noProof="0" dirty="0"/>
          </a:p>
        </p:txBody>
      </p:sp>
      <p:pic>
        <p:nvPicPr>
          <p:cNvPr id="3" name="Grafik 2">
            <a:extLst>
              <a:ext uri="{FF2B5EF4-FFF2-40B4-BE49-F238E27FC236}">
                <a16:creationId xmlns:a16="http://schemas.microsoft.com/office/drawing/2014/main" id="{3711C4EC-C3D0-4A91-848E-E5DC91319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964" y="3766496"/>
            <a:ext cx="4780071" cy="3821449"/>
          </a:xfrm>
          <a:prstGeom prst="rect">
            <a:avLst/>
          </a:prstGeom>
        </p:spPr>
      </p:pic>
    </p:spTree>
    <p:extLst>
      <p:ext uri="{BB962C8B-B14F-4D97-AF65-F5344CB8AC3E}">
        <p14:creationId xmlns:p14="http://schemas.microsoft.com/office/powerpoint/2010/main" val="199207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3813"/>
            <a:ext cx="5715000" cy="1170525"/>
          </a:xfrm>
        </p:spPr>
        <p:txBody>
          <a:bodyPr>
            <a:normAutofit/>
          </a:bodyPr>
          <a:lstStyle/>
          <a:p>
            <a:endParaRPr lang="de-AT" sz="2400" dirty="0">
              <a:solidFill>
                <a:srgbClr val="D40018"/>
              </a:solidFill>
            </a:endParaRP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Der Sales </a:t>
            </a:r>
            <a:r>
              <a:rPr lang="de-AT" sz="1400" dirty="0" err="1"/>
              <a:t>Funnel</a:t>
            </a:r>
            <a:r>
              <a:rPr lang="de-AT" sz="1400" dirty="0"/>
              <a:t> fängt mit einem Unbekannten an, der irgendwo über Info von dir stolpert – deine Website, ein Flugblatt, etc.  Sie werden damit zu BesucherInnen deiner Information. </a:t>
            </a:r>
            <a:br>
              <a:rPr lang="de-AT" sz="1400" dirty="0"/>
            </a:br>
            <a:r>
              <a:rPr lang="de-AT" sz="1400" dirty="0"/>
              <a:t>Aufgabe deiner Information ist es, sie „festzuhalten“ und dafür zu sorgen, dass sie zu einem Kontakt („Lead“) werden – sich also für irgendetwas eintragen oder mit dir persönlich in Verbindung treten. </a:t>
            </a:r>
            <a:br>
              <a:rPr lang="de-AT" sz="1400" dirty="0"/>
            </a:br>
            <a:r>
              <a:rPr lang="de-AT" sz="1400" dirty="0"/>
              <a:t>Dein Job ist es dann, die Kontakte durch gute Betreuung und gute Information in zahlende Kunden zu verwandeln. </a:t>
            </a:r>
          </a:p>
          <a:p>
            <a:pPr marL="0" indent="0">
              <a:buNone/>
            </a:pPr>
            <a:r>
              <a:rPr lang="de-AT" sz="1400" dirty="0"/>
              <a:t>Nicht immer bucht jemand sofort, kaum dass er von dir gehört hat. Besonders dann nicht, wenn er nur deine Website besucht hat. Meist braucht es mehrere Mails (und gutes Service, spannende Inhalte in den Mails), bevor sich jemand zu einer Buchung entscheidet. Diese Mails – oder ggfs. Postings oder Telefonkontakte – sind das Herzstück deines Sales </a:t>
            </a:r>
            <a:r>
              <a:rPr lang="de-AT" sz="1400" dirty="0" err="1"/>
              <a:t>Funnels</a:t>
            </a:r>
            <a:r>
              <a:rPr lang="de-AT" sz="1400" dirty="0"/>
              <a:t>. </a:t>
            </a:r>
          </a:p>
          <a:p>
            <a:pPr marL="342900" indent="-342900">
              <a:buAutoNum type="arabicPeriod"/>
            </a:pPr>
            <a:r>
              <a:rPr lang="de-AT" sz="1400" b="1" dirty="0"/>
              <a:t>Arbeite deinen Sales </a:t>
            </a:r>
            <a:r>
              <a:rPr lang="de-AT" sz="1400" b="1" dirty="0" err="1"/>
              <a:t>Funnel</a:t>
            </a:r>
            <a:r>
              <a:rPr lang="de-AT" sz="1400" b="1" dirty="0"/>
              <a:t> für eine Eintragung auf deiner Website (z.B. für Newsletter) aus:</a:t>
            </a:r>
            <a:br>
              <a:rPr lang="de-AT" sz="1400" b="1" dirty="0"/>
            </a:br>
            <a:br>
              <a:rPr lang="de-AT" sz="1400" b="1" dirty="0"/>
            </a:br>
            <a:br>
              <a:rPr lang="de-AT" sz="1400" b="1" dirty="0"/>
            </a:br>
            <a:endParaRPr lang="de-AT" sz="1400" b="1" dirty="0"/>
          </a:p>
          <a:p>
            <a:pPr marL="342900" indent="-342900">
              <a:buAutoNum type="arabicPeriod"/>
            </a:pPr>
            <a:r>
              <a:rPr lang="de-AT" sz="1400" b="1" dirty="0"/>
              <a:t>Arbeite deinen Sales </a:t>
            </a:r>
            <a:r>
              <a:rPr lang="de-AT" sz="1400" b="1" dirty="0" err="1"/>
              <a:t>Funnel</a:t>
            </a:r>
            <a:r>
              <a:rPr lang="de-AT" sz="1400" b="1" dirty="0"/>
              <a:t> für eine individuelle Anfrage (per Mail) aus: </a:t>
            </a:r>
          </a:p>
          <a:p>
            <a:pPr marL="0" indent="0">
              <a:buNone/>
            </a:pPr>
            <a:endParaRPr lang="de-AT" sz="1400" b="1" dirty="0"/>
          </a:p>
          <a:p>
            <a:pPr marL="0" indent="0">
              <a:buNone/>
            </a:pPr>
            <a:endParaRPr lang="de-AT" sz="1400" b="1" dirty="0"/>
          </a:p>
          <a:p>
            <a:pPr marL="0" indent="0">
              <a:buNone/>
            </a:pPr>
            <a:endParaRPr lang="de-AT" sz="1400" b="1" dirty="0"/>
          </a:p>
          <a:p>
            <a:pPr marL="0" indent="0">
              <a:buNone/>
            </a:pPr>
            <a:endParaRPr lang="de-AT" sz="14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7</a:t>
            </a:fld>
            <a:endParaRPr lang="de-DE" noProof="0" dirty="0"/>
          </a:p>
        </p:txBody>
      </p:sp>
    </p:spTree>
    <p:extLst>
      <p:ext uri="{BB962C8B-B14F-4D97-AF65-F5344CB8AC3E}">
        <p14:creationId xmlns:p14="http://schemas.microsoft.com/office/powerpoint/2010/main" val="127001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10067"/>
            <a:ext cx="5715000" cy="1170525"/>
          </a:xfrm>
        </p:spPr>
        <p:txBody>
          <a:bodyPr>
            <a:normAutofit/>
          </a:bodyPr>
          <a:lstStyle/>
          <a:p>
            <a:r>
              <a:rPr lang="de-AT" sz="2400" dirty="0">
                <a:solidFill>
                  <a:srgbClr val="D40018"/>
                </a:solidFill>
              </a:rPr>
              <a:t>FOLLOW UP </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lnSpcReduction="10000"/>
          </a:bodyPr>
          <a:lstStyle/>
          <a:p>
            <a:pPr marL="0" indent="0">
              <a:buNone/>
            </a:pPr>
            <a:r>
              <a:rPr lang="de-AT" sz="1400" dirty="0"/>
              <a:t>Die meisten Menschen haben viel um die Ohren. Sie schreiben oder rufen dich vielleicht an, haben auch Interesse, was zu buchen,  aber tun‘s dann nicht gleich und vergessen wieder. Oder sie haben bereits einen Termin gemacht, waren auch zufrieden und wollen weiter machen, vergessen dann aber, sich gleich wegen eines neuen Termins zu melden und nach einiger Zeit ist es ihnen vielleicht sogar peinlich, sich nochmal zu melden. </a:t>
            </a:r>
          </a:p>
          <a:p>
            <a:pPr marL="0" indent="0">
              <a:buNone/>
            </a:pPr>
            <a:r>
              <a:rPr lang="de-AT" sz="1400" dirty="0"/>
              <a:t>Es gehört daher zum Service für deinen KlientInnen, es ihnen so einfach wie möglich zu machen, bei dir zu buchen.  Einen Kontakt nachzuverfolgen und nochmal zu kontaktieren und zu fragen, ob sie Interesse haben, ist also durchaus ein Service am Kunden! (Du musst es ja nicht penetrant und dreimal täglich machen </a:t>
            </a:r>
            <a:r>
              <a:rPr lang="de-AT" sz="1400" dirty="0">
                <a:sym typeface="Wingdings" panose="05000000000000000000" pitchFamily="2" charset="2"/>
              </a:rPr>
              <a:t> ). </a:t>
            </a:r>
          </a:p>
          <a:p>
            <a:pPr marL="0" indent="0">
              <a:buNone/>
            </a:pPr>
            <a:r>
              <a:rPr lang="de-AT" sz="1400" dirty="0">
                <a:sym typeface="Wingdings" panose="05000000000000000000" pitchFamily="2" charset="2"/>
              </a:rPr>
              <a:t>Am leichtesten lässt sich das organisieren, wenn du das systematisierst, also einerseits einen fixen Ablauf hast (zum Beispiel </a:t>
            </a:r>
            <a:br>
              <a:rPr lang="de-AT" sz="1400" dirty="0">
                <a:sym typeface="Wingdings" panose="05000000000000000000" pitchFamily="2" charset="2"/>
              </a:rPr>
            </a:br>
            <a:r>
              <a:rPr lang="de-AT" sz="1400" dirty="0">
                <a:sym typeface="Wingdings" panose="05000000000000000000" pitchFamily="2" charset="2"/>
              </a:rPr>
              <a:t>Erstanfrage ► Beantwortung (möglichst am selben Tag) ► Nachhaken nach 3 Tagen ► Infomail nach 5 Tagen ►  nochmaliges Nachhaken nach 10 Tagen….)  und andererseits das ganze entweder in einer Tabelle eingetragen oder einer online-</a:t>
            </a:r>
            <a:r>
              <a:rPr lang="de-AT" sz="1400" dirty="0" err="1">
                <a:sym typeface="Wingdings" panose="05000000000000000000" pitchFamily="2" charset="2"/>
              </a:rPr>
              <a:t>app</a:t>
            </a:r>
            <a:r>
              <a:rPr lang="de-AT" sz="1400" dirty="0">
                <a:sym typeface="Wingdings" panose="05000000000000000000" pitchFamily="2" charset="2"/>
              </a:rPr>
              <a:t> automatisiert hast.</a:t>
            </a:r>
          </a:p>
          <a:p>
            <a:pPr marL="342900" indent="-342900">
              <a:buAutoNum type="arabicPeriod"/>
            </a:pPr>
            <a:r>
              <a:rPr lang="de-AT" sz="1400" b="1" dirty="0"/>
              <a:t>Entwirf  deinen Follow </a:t>
            </a:r>
            <a:r>
              <a:rPr lang="de-AT" sz="1400" b="1" dirty="0" err="1"/>
              <a:t>up</a:t>
            </a:r>
            <a:r>
              <a:rPr lang="de-AT" sz="1400" b="1" dirty="0"/>
              <a:t> Prozess für eine Erstanfrage:</a:t>
            </a:r>
          </a:p>
          <a:p>
            <a:pPr marL="342900" indent="-342900">
              <a:buAutoNum type="arabicPeriod"/>
            </a:pPr>
            <a:r>
              <a:rPr lang="de-AT" sz="1400" b="1" dirty="0"/>
              <a:t>Entwirf  deinen Follow </a:t>
            </a:r>
            <a:r>
              <a:rPr lang="de-AT" sz="1400" b="1" dirty="0" err="1"/>
              <a:t>up</a:t>
            </a:r>
            <a:r>
              <a:rPr lang="de-AT" sz="1400" b="1" dirty="0"/>
              <a:t> Prozess für einen Kunden nach einem Ersttermin:</a:t>
            </a:r>
          </a:p>
          <a:p>
            <a:pPr marL="342900" indent="-342900">
              <a:buAutoNum type="arabicPeriod"/>
            </a:pPr>
            <a:r>
              <a:rPr lang="de-AT" sz="1400" b="1" dirty="0"/>
              <a:t> Mit welchem System arbeitest du, um den Überblick zu behalten?</a:t>
            </a:r>
            <a:br>
              <a:rPr lang="de-AT" sz="1400" dirty="0"/>
            </a:br>
            <a:br>
              <a:rPr lang="de-AT" sz="1400" dirty="0"/>
            </a:br>
            <a:br>
              <a:rPr lang="de-AT" sz="1400" dirty="0"/>
            </a:br>
            <a:endParaRPr lang="de-AT" sz="1400" dirty="0"/>
          </a:p>
          <a:p>
            <a:pPr marL="0" indent="0">
              <a:buNone/>
            </a:pPr>
            <a:endParaRPr lang="de-AT" sz="1400" dirty="0"/>
          </a:p>
          <a:p>
            <a:pPr marL="0" indent="0">
              <a:buNone/>
            </a:pPr>
            <a:endParaRPr lang="de-AT" sz="12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8</a:t>
            </a:fld>
            <a:endParaRPr lang="de-DE" noProof="0" dirty="0"/>
          </a:p>
        </p:txBody>
      </p:sp>
    </p:spTree>
    <p:extLst>
      <p:ext uri="{BB962C8B-B14F-4D97-AF65-F5344CB8AC3E}">
        <p14:creationId xmlns:p14="http://schemas.microsoft.com/office/powerpoint/2010/main" val="377054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3814"/>
            <a:ext cx="5715000" cy="1170525"/>
          </a:xfrm>
        </p:spPr>
        <p:txBody>
          <a:bodyPr>
            <a:normAutofit/>
          </a:bodyPr>
          <a:lstStyle/>
          <a:p>
            <a:r>
              <a:rPr lang="de-AT" sz="2400" dirty="0">
                <a:solidFill>
                  <a:srgbClr val="D40018"/>
                </a:solidFill>
              </a:rPr>
              <a:t>ROI  &amp; CLV</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88758"/>
            <a:ext cx="5715000" cy="7836569"/>
          </a:xfrm>
        </p:spPr>
        <p:txBody>
          <a:bodyPr>
            <a:normAutofit/>
          </a:bodyPr>
          <a:lstStyle/>
          <a:p>
            <a:pPr marL="0" indent="0">
              <a:buNone/>
            </a:pPr>
            <a:r>
              <a:rPr lang="de-AT" sz="1400" dirty="0"/>
              <a:t>Findest du das bisher viel Aufwand für einen Interessenten? Dann bedenke: Jeder neue Interessent ist einiges Wert!  Das gleich in zweifacher Hinsicht:</a:t>
            </a:r>
            <a:br>
              <a:rPr lang="de-AT" sz="1400" dirty="0"/>
            </a:br>
            <a:r>
              <a:rPr lang="de-AT" sz="1400" dirty="0"/>
              <a:t>a)  es kostet dich einiges an Zeit, Energie und Geld, über dein Marketing einen Interessenten zu gewinnen </a:t>
            </a:r>
            <a:br>
              <a:rPr lang="de-AT" sz="1400" dirty="0"/>
            </a:br>
            <a:r>
              <a:rPr lang="de-AT" sz="1400" dirty="0"/>
              <a:t>b)  jeder Kunde, den du gewinnst, bedeutet Einnahmen – meist um so mehr, je länger sie bei dir bleiben.  </a:t>
            </a:r>
          </a:p>
          <a:p>
            <a:pPr marL="0" indent="0">
              <a:buNone/>
            </a:pPr>
            <a:r>
              <a:rPr lang="de-AT" sz="1400" dirty="0"/>
              <a:t>Das sind auch zwei wichtige Kennzahlen für dich:</a:t>
            </a:r>
            <a:br>
              <a:rPr lang="de-AT" sz="1400" dirty="0"/>
            </a:br>
            <a:r>
              <a:rPr lang="de-AT" sz="1400" dirty="0"/>
              <a:t>a) ROI /</a:t>
            </a:r>
            <a:r>
              <a:rPr lang="de-AT" sz="1400" dirty="0" err="1"/>
              <a:t>return</a:t>
            </a:r>
            <a:r>
              <a:rPr lang="de-AT" sz="1400" dirty="0"/>
              <a:t> on </a:t>
            </a:r>
            <a:r>
              <a:rPr lang="de-AT" sz="1400" dirty="0" err="1"/>
              <a:t>investment</a:t>
            </a:r>
            <a:r>
              <a:rPr lang="de-AT" sz="1400" dirty="0"/>
              <a:t>: beschreibt in unserem Fall, wieviel es dich kostet, bis ein Interessent zu einem zahlenden Kunden wird und was der dir dann einbringt. </a:t>
            </a:r>
            <a:br>
              <a:rPr lang="de-AT" sz="1400" dirty="0"/>
            </a:br>
            <a:r>
              <a:rPr lang="de-AT" sz="1400" dirty="0"/>
              <a:t>b) CLV /</a:t>
            </a:r>
            <a:r>
              <a:rPr lang="de-AT" sz="1400" dirty="0" err="1"/>
              <a:t>customer</a:t>
            </a:r>
            <a:r>
              <a:rPr lang="de-AT" sz="1400" dirty="0"/>
              <a:t> </a:t>
            </a:r>
            <a:r>
              <a:rPr lang="de-AT" sz="1400" dirty="0" err="1"/>
              <a:t>life</a:t>
            </a:r>
            <a:r>
              <a:rPr lang="de-AT" sz="1400" dirty="0"/>
              <a:t> time </a:t>
            </a:r>
            <a:r>
              <a:rPr lang="de-AT" sz="1400" dirty="0" err="1"/>
              <a:t>value</a:t>
            </a:r>
            <a:r>
              <a:rPr lang="de-AT" sz="1400" dirty="0"/>
              <a:t>: beschreibt den Wert, den dein Kunde im Lauf seines „Kundenlebens“ bei dir in deinem Unternehmen lässt. </a:t>
            </a:r>
          </a:p>
          <a:p>
            <a:pPr marL="0" indent="0">
              <a:buNone/>
            </a:pPr>
            <a:r>
              <a:rPr lang="de-AT" sz="1400" dirty="0"/>
              <a:t>Um diese Kennzahlen zumindest ungefähr abschätzen zu können, musst du natürlich gewisse Informationen sammeln – etwas, was man am Anfang gern vergisst </a:t>
            </a:r>
            <a:r>
              <a:rPr lang="de-AT" sz="1400" dirty="0">
                <a:sym typeface="Wingdings" panose="05000000000000000000" pitchFamily="2" charset="2"/>
              </a:rPr>
              <a:t>.</a:t>
            </a:r>
          </a:p>
          <a:p>
            <a:pPr marL="0" indent="0">
              <a:buNone/>
            </a:pPr>
            <a:r>
              <a:rPr lang="de-AT" sz="1400" b="1" dirty="0">
                <a:sym typeface="Wingdings" panose="05000000000000000000" pitchFamily="2" charset="2"/>
              </a:rPr>
              <a:t>1.  Werte eine (oder mehrere) Werbemaßnahmen aus:</a:t>
            </a:r>
            <a:br>
              <a:rPr lang="de-AT" sz="1400" b="1" dirty="0">
                <a:sym typeface="Wingdings" panose="05000000000000000000" pitchFamily="2" charset="2"/>
              </a:rPr>
            </a:br>
            <a:r>
              <a:rPr lang="de-AT" sz="1400" dirty="0">
                <a:sym typeface="Wingdings" panose="05000000000000000000" pitchFamily="2" charset="2"/>
              </a:rPr>
              <a:t>     Was hat dich das an Ausgaben und Arbeitszeit </a:t>
            </a:r>
            <a:br>
              <a:rPr lang="de-AT" sz="1400" dirty="0">
                <a:sym typeface="Wingdings" panose="05000000000000000000" pitchFamily="2" charset="2"/>
              </a:rPr>
            </a:br>
            <a:r>
              <a:rPr lang="de-AT" sz="1400" dirty="0">
                <a:sym typeface="Wingdings" panose="05000000000000000000" pitchFamily="2" charset="2"/>
              </a:rPr>
              <a:t>     (Nettostundenlohn) gekostet und </a:t>
            </a:r>
            <a:r>
              <a:rPr lang="de-AT" sz="1400" dirty="0" err="1">
                <a:sym typeface="Wingdings" panose="05000000000000000000" pitchFamily="2" charset="2"/>
              </a:rPr>
              <a:t>wieviele</a:t>
            </a:r>
            <a:r>
              <a:rPr lang="de-AT" sz="1400" dirty="0">
                <a:sym typeface="Wingdings" panose="05000000000000000000" pitchFamily="2" charset="2"/>
              </a:rPr>
              <a:t> Anfragen kamen </a:t>
            </a:r>
            <a:br>
              <a:rPr lang="de-AT" sz="1400" dirty="0">
                <a:sym typeface="Wingdings" panose="05000000000000000000" pitchFamily="2" charset="2"/>
              </a:rPr>
            </a:br>
            <a:r>
              <a:rPr lang="de-AT" sz="1400" dirty="0">
                <a:sym typeface="Wingdings" panose="05000000000000000000" pitchFamily="2" charset="2"/>
              </a:rPr>
              <a:t>     dadurch herein? </a:t>
            </a:r>
            <a:r>
              <a:rPr lang="de-AT" sz="1400" dirty="0" err="1">
                <a:sym typeface="Wingdings" panose="05000000000000000000" pitchFamily="2" charset="2"/>
              </a:rPr>
              <a:t>Wieviele</a:t>
            </a:r>
            <a:r>
              <a:rPr lang="de-AT" sz="1400" dirty="0">
                <a:sym typeface="Wingdings" panose="05000000000000000000" pitchFamily="2" charset="2"/>
              </a:rPr>
              <a:t> Anfragen führten zu Buchungen in </a:t>
            </a:r>
            <a:br>
              <a:rPr lang="de-AT" sz="1400" dirty="0">
                <a:sym typeface="Wingdings" panose="05000000000000000000" pitchFamily="2" charset="2"/>
              </a:rPr>
            </a:br>
            <a:r>
              <a:rPr lang="de-AT" sz="1400" dirty="0">
                <a:sym typeface="Wingdings" panose="05000000000000000000" pitchFamily="2" charset="2"/>
              </a:rPr>
              <a:t>     welchem Gesamtumfang? </a:t>
            </a:r>
            <a:br>
              <a:rPr lang="de-AT" sz="1400" dirty="0">
                <a:sym typeface="Wingdings" panose="05000000000000000000" pitchFamily="2" charset="2"/>
              </a:rPr>
            </a:br>
            <a:endParaRPr lang="de-AT" sz="1400" dirty="0">
              <a:sym typeface="Wingdings" panose="05000000000000000000" pitchFamily="2" charset="2"/>
            </a:endParaRPr>
          </a:p>
          <a:p>
            <a:pPr marL="342900" indent="-342900">
              <a:buAutoNum type="arabicPeriod" startAt="2"/>
            </a:pPr>
            <a:r>
              <a:rPr lang="de-AT" sz="1400" b="1" dirty="0"/>
              <a:t>Wie dokumentierst du, was/wieviel einzelne KundInnen bei dir buchen</a:t>
            </a:r>
            <a:r>
              <a:rPr lang="de-AT" sz="1400" dirty="0"/>
              <a:t>, um eines Tages ihren „Wert im Kundenleben“ zu erheben?</a:t>
            </a:r>
          </a:p>
          <a:p>
            <a:pPr marL="342900" indent="-342900">
              <a:buAutoNum type="arabicPeriod" startAt="2"/>
            </a:pPr>
            <a:endParaRPr lang="de-AT" sz="1400"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9</a:t>
            </a:fld>
            <a:endParaRPr lang="de-DE" noProof="0" dirty="0"/>
          </a:p>
        </p:txBody>
      </p:sp>
    </p:spTree>
    <p:extLst>
      <p:ext uri="{BB962C8B-B14F-4D97-AF65-F5344CB8AC3E}">
        <p14:creationId xmlns:p14="http://schemas.microsoft.com/office/powerpoint/2010/main" val="379224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ücher 16 x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23_TF02787940_TF02787940.potx" id="{A07221C8-B975-4B87-AB41-47C02B22BFA6}" vid="{F586EF8F-8554-4952-87AF-18F7DCDD0B8D}"/>
    </a:ext>
  </a:extLst>
</a:theme>
</file>

<file path=ppt/theme/theme2.xml><?xml version="1.0" encoding="utf-8"?>
<a:theme xmlns:a="http://schemas.openxmlformats.org/drawingml/2006/main" name="Office-Design">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Design">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1D382-32B0-43EE-932C-28906AF37617}">
  <ds:schemaRefs>
    <ds:schemaRef ds:uri="http://schemas.microsoft.com/office/infopath/2007/PartnerControls"/>
    <ds:schemaRef ds:uri="http://purl.org/dc/term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4873beb7-5857-4685-be1f-d57550cc96cc"/>
    <ds:schemaRef ds:uri="http://www.w3.org/XML/1998/namespace"/>
    <ds:schemaRef ds:uri="http://purl.org/dc/dcmitype/"/>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Präsentation Blauer Bücherstapel (Breitbild)</Template>
  <TotalTime>0</TotalTime>
  <Words>831</Words>
  <Application>Microsoft Office PowerPoint</Application>
  <PresentationFormat>A4-Papier (210 x 297 mm)</PresentationFormat>
  <Paragraphs>89</Paragraphs>
  <Slides>12</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Arial</vt:lpstr>
      <vt:lpstr>Century Gothic</vt:lpstr>
      <vt:lpstr>Wingdings</vt:lpstr>
      <vt:lpstr>Bücher 16 x 9</vt:lpstr>
      <vt:lpstr>„erstklassig“</vt:lpstr>
      <vt:lpstr>systeme</vt:lpstr>
      <vt:lpstr>INTERESSENTEN-KONTAKTE </vt:lpstr>
      <vt:lpstr> </vt:lpstr>
      <vt:lpstr>DATENVERWALTUNG</vt:lpstr>
      <vt:lpstr>SALES FUNNEL /VERKAUFSTRICHTER</vt:lpstr>
      <vt:lpstr>PowerPoint-Präsentation</vt:lpstr>
      <vt:lpstr>FOLLOW UP </vt:lpstr>
      <vt:lpstr>ROI  &amp; CLV</vt:lpstr>
      <vt:lpstr>BEHALTEQUOTE</vt:lpstr>
      <vt:lpstr>TRAININGSDOKUMENTATION</vt:lpstr>
      <vt:lpstr>WAS ICH VERWENDE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2018-08-31T11:55:24Z</dcterms:created>
  <dcterms:modified xsi:type="dcterms:W3CDTF">2018-11-26T00:45:46Z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