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7"/>
  </p:notesMasterIdLst>
  <p:handoutMasterIdLst>
    <p:handoutMasterId r:id="rId18"/>
  </p:handoutMasterIdLst>
  <p:sldIdLst>
    <p:sldId id="281" r:id="rId5"/>
    <p:sldId id="291" r:id="rId6"/>
    <p:sldId id="296" r:id="rId7"/>
    <p:sldId id="301" r:id="rId8"/>
    <p:sldId id="304" r:id="rId9"/>
    <p:sldId id="310" r:id="rId10"/>
    <p:sldId id="311" r:id="rId11"/>
    <p:sldId id="308" r:id="rId12"/>
    <p:sldId id="298" r:id="rId13"/>
    <p:sldId id="312" r:id="rId14"/>
    <p:sldId id="297" r:id="rId15"/>
    <p:sldId id="313" r:id="rId16"/>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7" autoAdjust="0"/>
  </p:normalViewPr>
  <p:slideViewPr>
    <p:cSldViewPr showGuides="1">
      <p:cViewPr varScale="1">
        <p:scale>
          <a:sx n="60" d="100"/>
          <a:sy n="60" d="100"/>
        </p:scale>
        <p:origin x="2814" y="66"/>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10.12.2018</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10.12.2018</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8796F01-7154-41E0-B48B-A6921757531A}" type="slidenum">
              <a:rPr lang="de-DE" smtClean="0"/>
              <a:pPr/>
              <a:t>7</a:t>
            </a:fld>
            <a:endParaRPr lang="de-DE" dirty="0"/>
          </a:p>
        </p:txBody>
      </p:sp>
    </p:spTree>
    <p:extLst>
      <p:ext uri="{BB962C8B-B14F-4D97-AF65-F5344CB8AC3E}">
        <p14:creationId xmlns:p14="http://schemas.microsoft.com/office/powerpoint/2010/main" val="1226374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10.12.2018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10.12.2018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10.12.2018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10.12.2018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10.12.2018</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10.12.2018</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10.12.2018</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10.12.2018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10.12.2018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10.12.2018</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lstStyle/>
          <a:p>
            <a:pPr algn="r"/>
            <a:r>
              <a:rPr lang="de-AT" dirty="0" err="1"/>
              <a:t>mastermind</a:t>
            </a:r>
            <a:r>
              <a:rPr lang="de-AT" dirty="0"/>
              <a:t> – </a:t>
            </a:r>
            <a:r>
              <a:rPr lang="de-AT" dirty="0" err="1"/>
              <a:t>kursbuch</a:t>
            </a:r>
            <a:br>
              <a:rPr lang="de-AT" dirty="0"/>
            </a:br>
            <a:r>
              <a:rPr lang="de-AT" sz="1800" i="1" dirty="0" err="1"/>
              <a:t>kapitel</a:t>
            </a:r>
            <a:r>
              <a:rPr lang="de-AT" sz="1800" i="1" dirty="0"/>
              <a:t> 4: RESSOURCEN</a:t>
            </a:r>
            <a:br>
              <a:rPr lang="de-AT" sz="1800" i="1" dirty="0"/>
            </a:br>
            <a:r>
              <a:rPr lang="de-AT" sz="1800" i="1" dirty="0"/>
              <a:t> abschnitt §</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PERSÖNLICHES UMFELD</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Eine wichtige Ressource, die man nicht unterschätzen sollte, ist dein persönliches Umfeld und wie weit es dich stützt. Schließlich macht es einen Unterschied, ob im sonstigen Leben alles rund läuft und du dich auf den Aufbau deines Trainings-“Betriebes“ konzentrieren kannst (und auch mal jemanden hast, der mithilft) oder nicht.  Überleg bitte, wer da schon aller ist und wo du dir noch zusätzlich Unterstützung aufbauen möchtest.</a:t>
            </a:r>
            <a:br>
              <a:rPr lang="de-AT" sz="1400" dirty="0"/>
            </a:br>
            <a:r>
              <a:rPr lang="de-AT" sz="1400" dirty="0"/>
              <a:t>Tipp: Wenn man ein wenig nachdenkt und bereit ist, auch mal um Hilfe zu bitten, stellt man fest, dass es da eigentlich ganz viel gibt </a:t>
            </a:r>
            <a:r>
              <a:rPr lang="de-AT" sz="1400" dirty="0">
                <a:sym typeface="Wingdings" panose="05000000000000000000" pitchFamily="2" charset="2"/>
              </a:rPr>
              <a:t>.</a:t>
            </a:r>
          </a:p>
          <a:p>
            <a:pPr marL="0" indent="0">
              <a:buNone/>
            </a:pPr>
            <a:r>
              <a:rPr lang="de-AT" sz="1400" b="1" dirty="0">
                <a:sym typeface="Wingdings" panose="05000000000000000000" pitchFamily="2" charset="2"/>
              </a:rPr>
              <a:t>Welche Unterstützung bekommst du von deiner engsten Familie (</a:t>
            </a:r>
            <a:r>
              <a:rPr lang="de-AT" sz="1400" b="1" dirty="0" err="1">
                <a:sym typeface="Wingdings" panose="05000000000000000000" pitchFamily="2" charset="2"/>
              </a:rPr>
              <a:t>PartnerIn</a:t>
            </a:r>
            <a:r>
              <a:rPr lang="de-AT" sz="1400" b="1" dirty="0">
                <a:sym typeface="Wingdings" panose="05000000000000000000" pitchFamily="2" charset="2"/>
              </a:rPr>
              <a:t>, Kinder, Eltern, Geschwister?)</a:t>
            </a:r>
            <a:br>
              <a:rPr lang="de-AT" sz="1400" b="1" dirty="0">
                <a:sym typeface="Wingdings" panose="05000000000000000000" pitchFamily="2" charset="2"/>
              </a:rPr>
            </a:br>
            <a:endParaRPr lang="de-AT" sz="1400" b="1" dirty="0">
              <a:sym typeface="Wingdings" panose="05000000000000000000" pitchFamily="2" charset="2"/>
            </a:endParaRPr>
          </a:p>
          <a:p>
            <a:pPr marL="0" indent="0">
              <a:buNone/>
            </a:pPr>
            <a:r>
              <a:rPr lang="de-AT" sz="1400" b="1" dirty="0">
                <a:sym typeface="Wingdings" panose="05000000000000000000" pitchFamily="2" charset="2"/>
              </a:rPr>
              <a:t>Welche FreundInnen hast du, die dich unterstützen und die du auch mal um Hilfe bitten kannst?</a:t>
            </a:r>
            <a:br>
              <a:rPr lang="de-AT" sz="1400" b="1" dirty="0">
                <a:sym typeface="Wingdings" panose="05000000000000000000" pitchFamily="2" charset="2"/>
              </a:rPr>
            </a:br>
            <a:endParaRPr lang="de-AT" sz="1400" b="1" dirty="0">
              <a:sym typeface="Wingdings" panose="05000000000000000000" pitchFamily="2" charset="2"/>
            </a:endParaRPr>
          </a:p>
          <a:p>
            <a:pPr marL="0" indent="0">
              <a:buNone/>
            </a:pPr>
            <a:r>
              <a:rPr lang="de-AT" sz="1400" b="1" dirty="0">
                <a:sym typeface="Wingdings" panose="05000000000000000000" pitchFamily="2" charset="2"/>
              </a:rPr>
              <a:t>Wen gibt es, der dich in Arbeitsdingen (Marketing, </a:t>
            </a:r>
            <a:r>
              <a:rPr lang="de-AT" sz="1400" b="1" dirty="0" err="1">
                <a:sym typeface="Wingdings" panose="05000000000000000000" pitchFamily="2" charset="2"/>
              </a:rPr>
              <a:t>PC,Buchhaltung</a:t>
            </a:r>
            <a:r>
              <a:rPr lang="de-AT" sz="1400" b="1" dirty="0">
                <a:sym typeface="Wingdings" panose="05000000000000000000" pitchFamily="2" charset="2"/>
              </a:rPr>
              <a:t>, Trainingsgelände,…..) unterstützen kann?</a:t>
            </a:r>
            <a:br>
              <a:rPr lang="de-AT" sz="1400" b="1" dirty="0">
                <a:sym typeface="Wingdings" panose="05000000000000000000" pitchFamily="2" charset="2"/>
              </a:rPr>
            </a:br>
            <a:endParaRPr lang="de-AT" sz="1400" b="1" dirty="0">
              <a:sym typeface="Wingdings" panose="05000000000000000000" pitchFamily="2" charset="2"/>
            </a:endParaRPr>
          </a:p>
          <a:p>
            <a:pPr marL="0" indent="0">
              <a:buNone/>
            </a:pPr>
            <a:r>
              <a:rPr lang="de-AT" sz="1400" b="1" dirty="0">
                <a:sym typeface="Wingdings" panose="05000000000000000000" pitchFamily="2" charset="2"/>
              </a:rPr>
              <a:t>Wen hast du, der notfalls mal einspringt für Kinderbetreuung, Autofahrten oder </a:t>
            </a:r>
            <a:r>
              <a:rPr lang="de-AT" sz="1400" b="1" dirty="0" err="1">
                <a:sym typeface="Wingdings" panose="05000000000000000000" pitchFamily="2" charset="2"/>
              </a:rPr>
              <a:t>Tiersitting</a:t>
            </a:r>
            <a:r>
              <a:rPr lang="de-AT" sz="1400" b="1" dirty="0">
                <a:sym typeface="Wingdings" panose="05000000000000000000" pitchFamily="2" charset="2"/>
              </a:rPr>
              <a:t>?</a:t>
            </a:r>
          </a:p>
          <a:p>
            <a:pPr marL="0" indent="0">
              <a:buNone/>
            </a:pPr>
            <a:br>
              <a:rPr lang="de-AT" sz="1400" b="1" dirty="0">
                <a:sym typeface="Wingdings" panose="05000000000000000000" pitchFamily="2" charset="2"/>
              </a:rPr>
            </a:br>
            <a:r>
              <a:rPr lang="de-AT" sz="1400" b="1" dirty="0">
                <a:sym typeface="Wingdings" panose="05000000000000000000" pitchFamily="2" charset="2"/>
              </a:rPr>
              <a:t>Welche Unterstützung hättest du sonst noch gerne</a:t>
            </a:r>
            <a:br>
              <a:rPr lang="de-AT" sz="1400" b="1" dirty="0">
                <a:sym typeface="Wingdings" panose="05000000000000000000" pitchFamily="2" charset="2"/>
              </a:rPr>
            </a:br>
            <a:r>
              <a:rPr lang="de-AT" sz="1400" b="1" dirty="0">
                <a:sym typeface="Wingdings" panose="05000000000000000000" pitchFamily="2" charset="2"/>
              </a:rPr>
              <a:t>und woher kannst du dir die holen?</a:t>
            </a:r>
            <a:endParaRPr lang="de-AT" sz="1400" b="1" dirty="0"/>
          </a:p>
          <a:p>
            <a:pPr marL="0" indent="0">
              <a:buNone/>
            </a:pPr>
            <a:endParaRPr lang="de-AT" sz="1400"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10</a:t>
            </a:fld>
            <a:endParaRPr lang="de-DE" noProof="0" dirty="0"/>
          </a:p>
        </p:txBody>
      </p:sp>
    </p:spTree>
    <p:extLst>
      <p:ext uri="{BB962C8B-B14F-4D97-AF65-F5344CB8AC3E}">
        <p14:creationId xmlns:p14="http://schemas.microsoft.com/office/powerpoint/2010/main" val="34072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AUSTAUSCH &amp; SUPERVISION</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Hundetraining ist ja meist eine eher eigenständige oder sogar einsame Angelegenheit mit wenig Möglichkeiten zum Austausch mit anderen. Das ist manchmal nur unpraktisch, oft aber auch belastend. Schließlich ist es immer gut, wenn man sich mal fachlich über einen speziellen Trainingsfall austauschen oder auch nur mal Dampf ablassen kann bei jemandem, der einen versteht. Nicht vergessen darf man auch, dass man es oft mit Schicksalen zu tun bekommt, die einen selber bedrücken können – je nachdem, wo man arbeitet, manchmal sogar sehr! Da macht es dann auch Sinn, sich professionelle Hilfe zum Verarbeiten zu holen, wie </a:t>
            </a:r>
            <a:r>
              <a:rPr lang="de-AT" sz="1400" dirty="0" err="1"/>
              <a:t>z.b.</a:t>
            </a:r>
            <a:r>
              <a:rPr lang="de-AT" sz="1400" dirty="0"/>
              <a:t> in einer Supervision.</a:t>
            </a:r>
          </a:p>
          <a:p>
            <a:pPr marL="0" indent="0">
              <a:buNone/>
            </a:pPr>
            <a:endParaRPr lang="de-AT" sz="1400" dirty="0"/>
          </a:p>
          <a:p>
            <a:pPr marL="0" indent="0">
              <a:buNone/>
            </a:pPr>
            <a:r>
              <a:rPr lang="de-AT" sz="1400" b="1" dirty="0"/>
              <a:t>Mit wem kann ich mich über meine Arbeit austauschen und unterhalten?</a:t>
            </a:r>
          </a:p>
          <a:p>
            <a:pPr marL="0" indent="0">
              <a:buNone/>
            </a:pPr>
            <a:endParaRPr lang="de-AT" sz="1400" b="1" dirty="0"/>
          </a:p>
          <a:p>
            <a:pPr marL="0" indent="0">
              <a:buNone/>
            </a:pPr>
            <a:r>
              <a:rPr lang="de-AT" sz="1400" b="1" dirty="0"/>
              <a:t>Bei wem kann ich mir fachlichen Rat holen, wenn ich welchen brauche oder mir mal unsicher bin?</a:t>
            </a:r>
          </a:p>
          <a:p>
            <a:pPr marL="0" indent="0">
              <a:buNone/>
            </a:pPr>
            <a:endParaRPr lang="de-AT" sz="1400" b="1" dirty="0"/>
          </a:p>
          <a:p>
            <a:pPr marL="0" indent="0">
              <a:buNone/>
            </a:pPr>
            <a:r>
              <a:rPr lang="de-AT" sz="1400" b="1" dirty="0"/>
              <a:t>Wohin wende ich mich, wenn mir etwas emotional/psychisch zu belastend wird?</a:t>
            </a:r>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11</a:t>
            </a:fld>
            <a:endParaRPr lang="de-DE" noProof="0" dirty="0"/>
          </a:p>
        </p:txBody>
      </p:sp>
    </p:spTree>
    <p:extLst>
      <p:ext uri="{BB962C8B-B14F-4D97-AF65-F5344CB8AC3E}">
        <p14:creationId xmlns:p14="http://schemas.microsoft.com/office/powerpoint/2010/main" val="39732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1"/>
            <a:ext cx="5715000" cy="1170525"/>
          </a:xfrm>
        </p:spPr>
        <p:txBody>
          <a:bodyPr>
            <a:normAutofit/>
          </a:bodyPr>
          <a:lstStyle/>
          <a:p>
            <a:r>
              <a:rPr lang="de-AT" sz="2400" dirty="0">
                <a:solidFill>
                  <a:srgbClr val="D40018"/>
                </a:solidFill>
              </a:rPr>
              <a:t>AUF SICH SCHAUEN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88758"/>
            <a:ext cx="5715000" cy="7836569"/>
          </a:xfrm>
        </p:spPr>
        <p:txBody>
          <a:bodyPr>
            <a:normAutofit/>
          </a:bodyPr>
          <a:lstStyle/>
          <a:p>
            <a:pPr marL="0" indent="0">
              <a:buNone/>
            </a:pPr>
            <a:r>
              <a:rPr lang="de-AT" sz="1400" dirty="0"/>
              <a:t>Auf den Hund schauen, damit der nur alles hat und sich rundum wohlfühlt, ist ja </a:t>
            </a:r>
            <a:r>
              <a:rPr lang="de-AT" sz="1400" dirty="0" err="1"/>
              <a:t>selbstverständllich</a:t>
            </a:r>
            <a:r>
              <a:rPr lang="de-AT" sz="1400" dirty="0"/>
              <a:t>, oder? </a:t>
            </a:r>
            <a:br>
              <a:rPr lang="de-AT" sz="1400" dirty="0"/>
            </a:br>
            <a:r>
              <a:rPr lang="de-AT" sz="1400" dirty="0"/>
              <a:t>Aber auf sich selber genau so gut schauen? Nein, da ist oft alles mögliche andere wichtiger. Erwischt?  Nun, das geht leider gar nicht. Du bist dein größtes Kapital im Hundetraining, du im Vollbesitzt deiner geistigen und körperlichen Kräfte, so richtig gut drauf und entspannt ist das, was deine Klienten und ihre Hunde von dir brauchen. Das kannst du aber nur bringen, wenn du auf dich selber genauso gut schaust wie auf andere!</a:t>
            </a:r>
            <a:br>
              <a:rPr lang="de-AT" sz="1400" dirty="0"/>
            </a:br>
            <a:r>
              <a:rPr lang="de-AT" sz="1400" dirty="0"/>
              <a:t>Was tust du also dafür?</a:t>
            </a:r>
          </a:p>
          <a:p>
            <a:pPr marL="0" indent="0">
              <a:buNone/>
            </a:pPr>
            <a:r>
              <a:rPr lang="de-AT" sz="1400" b="1" dirty="0"/>
              <a:t>Schläfst du genug? Hast du genug Ruhepausen?</a:t>
            </a:r>
          </a:p>
          <a:p>
            <a:pPr marL="0" indent="0">
              <a:buNone/>
            </a:pPr>
            <a:r>
              <a:rPr lang="de-AT" sz="1400" b="1" dirty="0"/>
              <a:t>Wobei erholst du dich, womit tankst du Energie auf?</a:t>
            </a:r>
            <a:br>
              <a:rPr lang="de-AT" sz="1400" b="1" dirty="0"/>
            </a:br>
            <a:endParaRPr lang="de-AT" sz="1400" b="1" dirty="0"/>
          </a:p>
          <a:p>
            <a:pPr marL="0" indent="0">
              <a:buNone/>
            </a:pPr>
            <a:r>
              <a:rPr lang="de-AT" sz="1400" b="1" dirty="0"/>
              <a:t>Was tust du dir selber regelmäßig (!) Gutes? (Massagen, netter Abend mit Freunden, ….)</a:t>
            </a:r>
            <a:br>
              <a:rPr lang="de-AT" sz="1400" b="1" dirty="0"/>
            </a:br>
            <a:endParaRPr lang="de-AT" sz="1400" b="1" dirty="0"/>
          </a:p>
          <a:p>
            <a:pPr marL="0" indent="0">
              <a:buNone/>
            </a:pPr>
            <a:r>
              <a:rPr lang="de-AT" sz="1400" b="1" dirty="0"/>
              <a:t>Ernährst du dich vernünftig? Also durch regelmäßiges Essen in Ruhe und mit Dingen, die dir Energie geben?</a:t>
            </a:r>
            <a:br>
              <a:rPr lang="de-AT" sz="1400" b="1" dirty="0"/>
            </a:br>
            <a:endParaRPr lang="de-AT" sz="1400" b="1" dirty="0"/>
          </a:p>
          <a:p>
            <a:pPr marL="0" indent="0">
              <a:buNone/>
            </a:pPr>
            <a:r>
              <a:rPr lang="de-AT" sz="1400" b="1" dirty="0"/>
              <a:t>Hast du ein „Morgenritual“? (Meditation, Ziele aufschreiben, Dankbarkeitsübungen,…)</a:t>
            </a:r>
            <a:br>
              <a:rPr lang="de-AT" sz="1400" b="1" dirty="0"/>
            </a:br>
            <a:endParaRPr lang="de-AT" sz="1400" b="1" dirty="0"/>
          </a:p>
          <a:p>
            <a:pPr marL="0" indent="0">
              <a:buNone/>
            </a:pPr>
            <a:r>
              <a:rPr lang="de-AT" sz="1400" b="1" dirty="0"/>
              <a:t>Was heißt „gut auf sich schauen“ für dich ganz persönlich?</a:t>
            </a:r>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12</a:t>
            </a:fld>
            <a:endParaRPr lang="de-DE" noProof="0" dirty="0"/>
          </a:p>
        </p:txBody>
      </p:sp>
    </p:spTree>
    <p:extLst>
      <p:ext uri="{BB962C8B-B14F-4D97-AF65-F5344CB8AC3E}">
        <p14:creationId xmlns:p14="http://schemas.microsoft.com/office/powerpoint/2010/main" val="325051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err="1">
                <a:solidFill>
                  <a:srgbClr val="D40018"/>
                </a:solidFill>
              </a:rPr>
              <a:t>ressourcen</a:t>
            </a:r>
            <a:endParaRPr lang="en-US" sz="2400" dirty="0">
              <a:solidFill>
                <a:srgbClr val="D40018"/>
              </a:solidFill>
            </a:endParaRP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942590"/>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MEINE RESSOURCEN  </a:t>
            </a:r>
          </a:p>
          <a:p>
            <a:pPr marL="0" indent="0">
              <a:buNone/>
            </a:pPr>
            <a:r>
              <a:rPr lang="de-AT" sz="1200" dirty="0"/>
              <a:t>Kein Unternehmen und kein Hundetraining laufen, ohne dass die notwendigen Ressourcen vorhanden sind. Die Frage ist nun: sind sie in der nötigen Form vorhanden, damit das </a:t>
            </a:r>
            <a:r>
              <a:rPr lang="de-AT" sz="1200" dirty="0" err="1"/>
              <a:t>Unternehmena</a:t>
            </a:r>
            <a:r>
              <a:rPr lang="de-AT" sz="1200" dirty="0"/>
              <a:t> auch nachhaltig Bestand haben kann?</a:t>
            </a:r>
          </a:p>
          <a:p>
            <a:pPr marL="0" indent="0">
              <a:buNone/>
            </a:pPr>
            <a:r>
              <a:rPr lang="de-AT" sz="1200" dirty="0"/>
              <a:t>Was in einem normalen Unternehmen Infrastruktur und Kapital sein mögen, sieht in deinem </a:t>
            </a:r>
            <a:r>
              <a:rPr lang="de-AT" sz="1200" dirty="0" err="1"/>
              <a:t>Hundetrainigns</a:t>
            </a:r>
            <a:r>
              <a:rPr lang="de-AT" sz="1200" dirty="0"/>
              <a:t>-Betrieb natürlich ein wenig anders aus. Eine gewisse Infrastruktur braucht man dafür zwar auch (also jedenfalls einen </a:t>
            </a:r>
            <a:r>
              <a:rPr lang="de-AT" sz="1200" dirty="0" err="1"/>
              <a:t>Leckerchenbeutel</a:t>
            </a:r>
            <a:r>
              <a:rPr lang="de-AT" sz="1200" dirty="0"/>
              <a:t> und irgendeinen Ort, an dem das Training stattfinden kann), die meisten Ressourcen sind aber immaterieller Art – aber umso wichtiger, wenn du auf Dauer erfolgreich arbeiten willst. </a:t>
            </a:r>
          </a:p>
          <a:p>
            <a:pPr marL="0" indent="0">
              <a:buNone/>
            </a:pPr>
            <a:r>
              <a:rPr lang="de-AT" sz="1200" dirty="0"/>
              <a:t>Die größte Ressource in deinem Unternehmen bist du selber: dein Wissen, deine Wesen, deine Fähigkeiten und Kenntnisse, deine Zeit und dein Engagement und eben alles, was du so mitbringst. Damit diese Ressource am besten zum Tragen kommt (und du nicht nach wenigen Monaten im Burnout oder der Erschöpfung landest) sind dazu noch ein funktionierendes Umfeld und die nötigen Unterstützungsstrukturen wichtig.</a:t>
            </a:r>
          </a:p>
          <a:p>
            <a:pPr marL="0" indent="0">
              <a:buNone/>
            </a:pPr>
            <a:r>
              <a:rPr lang="de-AT" sz="1200" dirty="0"/>
              <a:t>Nimm dir also Zeit, deine Ressourcen gut zu beschreiben und dir noch besser zu überlegen, was alles du im deinem Leben rundum aufbauen möchtest, damit du dann möglichst optimal arbeiten kannst. </a:t>
            </a:r>
          </a:p>
        </p:txBody>
      </p:sp>
      <p:pic>
        <p:nvPicPr>
          <p:cNvPr id="16" name="Grafik 15">
            <a:extLst>
              <a:ext uri="{FF2B5EF4-FFF2-40B4-BE49-F238E27FC236}">
                <a16:creationId xmlns:a16="http://schemas.microsoft.com/office/drawing/2014/main" id="{2500F83A-3BA0-46DC-9419-8263F72CDD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054" t="-4746" r="23310" b="4746"/>
          <a:stretch/>
        </p:blipFill>
        <p:spPr>
          <a:xfrm>
            <a:off x="177421" y="2704519"/>
            <a:ext cx="2088232" cy="2861171"/>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INFRASTRUKTUR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Das schöne am Hundetraining ist ja, dass es im Prinzip überall stattfinden kann. Natürlich wär ein wunderschön gelegener Trainingsplatz mit allen Geräten, die du gerne hättest, und womöglich noch einer Halle drauf das tollste! Aber es muss nicht sein, oder nicht gleich (und man erspart sich eine Menge Mäharbeit, solange man es nicht hat!). Was du wirklich brauchst, kommt ganz auf deine Trainingsangebote und deine (derzeitigen) Möglichkeiten an. Überleg auch, welche Ausstattung (Hürden, Tunnel, Hütchen, Stangen,…..) du vielleicht brauchst und was davon auch mobil sein kann. </a:t>
            </a:r>
            <a:endParaRPr lang="de-AT" sz="1400" b="1" dirty="0"/>
          </a:p>
          <a:p>
            <a:pPr marL="0" indent="0">
              <a:buNone/>
            </a:pPr>
            <a:r>
              <a:rPr lang="de-AT" sz="1400" b="1" dirty="0"/>
              <a:t>Worüber muss ein Trainingsort zumindest verfügen, damit er für mich brauchbar ist (indoor oder </a:t>
            </a:r>
            <a:r>
              <a:rPr lang="de-AT" sz="1400" b="1" dirty="0" err="1"/>
              <a:t>outdoor</a:t>
            </a:r>
            <a:r>
              <a:rPr lang="de-AT" sz="1400" b="1" dirty="0"/>
              <a:t>)?</a:t>
            </a:r>
          </a:p>
          <a:p>
            <a:pPr marL="0" indent="0">
              <a:buNone/>
            </a:pPr>
            <a:br>
              <a:rPr lang="de-AT" sz="1400" b="1" dirty="0"/>
            </a:br>
            <a:r>
              <a:rPr lang="de-AT" sz="1400" b="1" dirty="0"/>
              <a:t>Welche Trainingsorte habe ich derzeit zur Verfügung?</a:t>
            </a:r>
          </a:p>
          <a:p>
            <a:pPr marL="0" indent="0">
              <a:buNone/>
            </a:pPr>
            <a:br>
              <a:rPr lang="de-AT" sz="1400" b="1" dirty="0"/>
            </a:br>
            <a:r>
              <a:rPr lang="de-AT" sz="1400" b="1" dirty="0"/>
              <a:t>Welche Trainingsorte plane ich bis Ende nächsten Jahres zu haben?</a:t>
            </a:r>
          </a:p>
          <a:p>
            <a:pPr marL="0" indent="0">
              <a:buNone/>
            </a:pPr>
            <a:r>
              <a:rPr lang="de-AT" sz="1400" b="1" dirty="0"/>
              <a:t>Welche Ausstattung habe ich derzeit (Geräte, Arbeitsmaterial,….)?</a:t>
            </a:r>
            <a:br>
              <a:rPr lang="de-AT" sz="1400" b="1" dirty="0"/>
            </a:br>
            <a:br>
              <a:rPr lang="de-AT" sz="1400" b="1" dirty="0"/>
            </a:br>
            <a:endParaRPr lang="de-AT" sz="1400" b="1" dirty="0"/>
          </a:p>
          <a:p>
            <a:pPr marL="0" indent="0">
              <a:buNone/>
            </a:pPr>
            <a:r>
              <a:rPr lang="de-AT" sz="1400" b="1" dirty="0"/>
              <a:t>Welche Ausstattung plane ich bis Ende nächsten Jahres ein (und was wird das grob kosten?)</a:t>
            </a:r>
          </a:p>
          <a:p>
            <a:pPr marL="0" indent="0">
              <a:buNone/>
            </a:pPr>
            <a:r>
              <a:rPr lang="de-AT" sz="1400" b="1" dirty="0"/>
              <a:t> </a:t>
            </a:r>
          </a:p>
          <a:p>
            <a:pPr marL="0" indent="0">
              <a:buNone/>
            </a:pPr>
            <a:br>
              <a:rPr lang="de-AT" sz="1400" dirty="0"/>
            </a:br>
            <a:endParaRPr lang="de-AT" sz="1400" dirty="0"/>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EQUIPMENT</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br>
              <a:rPr lang="de-AT" sz="1400" dirty="0"/>
            </a:br>
            <a:r>
              <a:rPr lang="de-AT" sz="1400" dirty="0"/>
              <a:t>Rund um das eigentliche Training fällt natürlich auch einiges an Arbeit an. Du brauchst also auch Dinge wie ein Auto oder einen PC, ein Telefon oder eine Kamera, einen </a:t>
            </a:r>
            <a:r>
              <a:rPr lang="de-AT" sz="1400" dirty="0" err="1"/>
              <a:t>Stimmmverstärker</a:t>
            </a:r>
            <a:r>
              <a:rPr lang="de-AT" sz="1400" dirty="0"/>
              <a:t> oder einen </a:t>
            </a:r>
            <a:r>
              <a:rPr lang="de-AT" sz="1400" dirty="0" err="1"/>
              <a:t>Videobeamer</a:t>
            </a:r>
            <a:r>
              <a:rPr lang="de-AT" sz="1400" dirty="0"/>
              <a:t>,….. </a:t>
            </a:r>
            <a:br>
              <a:rPr lang="de-AT" sz="1400" dirty="0"/>
            </a:br>
            <a:r>
              <a:rPr lang="de-AT" sz="1400" dirty="0"/>
              <a:t>Je nachdem, was du so alles vorhast an Tätigkeiten. </a:t>
            </a:r>
            <a:br>
              <a:rPr lang="de-AT" sz="1400" dirty="0"/>
            </a:br>
            <a:r>
              <a:rPr lang="de-AT" sz="1400" dirty="0"/>
              <a:t>Wichtig ist, dass du das nötige Equipment hast und dass es dich nicht unendlich Nerven und Zeit kostet, weil es nicht anständig funktioniert!  Überleg also, was du schon alles hast, was du evtl. erneuern solltest und was du dir (im Lauf des Jahres) anschaffen möchtest. </a:t>
            </a:r>
          </a:p>
          <a:p>
            <a:pPr marL="0" indent="0">
              <a:buNone/>
            </a:pPr>
            <a:r>
              <a:rPr lang="de-AT" sz="1400" b="1" dirty="0">
                <a:sym typeface="Wingdings" panose="05000000000000000000" pitchFamily="2" charset="2"/>
              </a:rPr>
              <a:t>Folgendes Equipment habe ich schon:</a:t>
            </a:r>
          </a:p>
          <a:p>
            <a:pPr marL="0" indent="0">
              <a:buNone/>
            </a:pPr>
            <a:endParaRPr lang="de-AT" sz="1400" b="1" dirty="0">
              <a:sym typeface="Wingdings" panose="05000000000000000000" pitchFamily="2" charset="2"/>
            </a:endParaRPr>
          </a:p>
          <a:p>
            <a:pPr marL="0" indent="0">
              <a:buNone/>
            </a:pPr>
            <a:endParaRPr lang="de-AT" sz="1400" b="1" dirty="0">
              <a:sym typeface="Wingdings" panose="05000000000000000000" pitchFamily="2" charset="2"/>
            </a:endParaRPr>
          </a:p>
          <a:p>
            <a:pPr marL="0" indent="0">
              <a:buNone/>
            </a:pPr>
            <a:r>
              <a:rPr lang="de-AT" sz="1400" b="1" dirty="0">
                <a:sym typeface="Wingdings" panose="05000000000000000000" pitchFamily="2" charset="2"/>
              </a:rPr>
              <a:t>Folgendes Equipment sollte erneuert werden (neuere und bessere Ausgabe davon):</a:t>
            </a:r>
          </a:p>
          <a:p>
            <a:pPr marL="0" indent="0">
              <a:buNone/>
            </a:pPr>
            <a:endParaRPr lang="de-AT" sz="1400" b="1" dirty="0">
              <a:sym typeface="Wingdings" panose="05000000000000000000" pitchFamily="2" charset="2"/>
            </a:endParaRPr>
          </a:p>
          <a:p>
            <a:pPr marL="0" indent="0">
              <a:buNone/>
            </a:pPr>
            <a:endParaRPr lang="de-AT" sz="1400" b="1" dirty="0">
              <a:sym typeface="Wingdings" panose="05000000000000000000" pitchFamily="2" charset="2"/>
            </a:endParaRPr>
          </a:p>
          <a:p>
            <a:pPr marL="0" indent="0">
              <a:buNone/>
            </a:pPr>
            <a:r>
              <a:rPr lang="de-AT" sz="1400" b="1" dirty="0">
                <a:sym typeface="Wingdings" panose="05000000000000000000" pitchFamily="2" charset="2"/>
              </a:rPr>
              <a:t>Folgendes Equipment möchte ich im Lauf des Jahres neu anschaffen: </a:t>
            </a:r>
          </a:p>
          <a:p>
            <a:pPr marL="0" indent="0">
              <a:buNone/>
            </a:pPr>
            <a:endParaRPr lang="de-AT" sz="1400" dirty="0"/>
          </a:p>
          <a:p>
            <a:pPr marL="0" indent="0">
              <a:buNone/>
            </a:pPr>
            <a:endParaRPr lang="de-AT" sz="1400"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ARBEITSMATERIAL</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lnSpcReduction="10000"/>
          </a:bodyPr>
          <a:lstStyle/>
          <a:p>
            <a:pPr marL="0" indent="0">
              <a:buNone/>
            </a:pPr>
            <a:r>
              <a:rPr lang="de-AT" sz="1400" dirty="0"/>
              <a:t>Als Arbeitsmaterial gilt alles, was du als Hilfsmittel im unmittelbaren Training einsetzt: also zum Beispiel Gegenstände für die Objektsuche oder Denkspiele aus Holz, die wichtigsten Bücher zum Herzeigen oder eine Schleppleine genauso wie die Sammlung all deiner Spiele und Übungen für Trainingsstunden oder die Programme von Workshops und Kursen  (online oder als Kartei oder im Ordner). Je besser du planst, was du brauchst, und weißt, wo du was griffbereit hast, desto leichter wird die Arbeit.</a:t>
            </a:r>
          </a:p>
          <a:p>
            <a:pPr marL="0" indent="0">
              <a:buNone/>
            </a:pPr>
            <a:r>
              <a:rPr lang="de-AT" sz="1400" b="1" dirty="0"/>
              <a:t>Welches Arbeitsmaterial brauche ich im Training:</a:t>
            </a:r>
            <a:br>
              <a:rPr lang="de-AT" sz="1400" b="1" dirty="0"/>
            </a:br>
            <a:br>
              <a:rPr lang="de-AT" sz="1400" dirty="0"/>
            </a:br>
            <a:r>
              <a:rPr lang="de-AT" sz="1400" dirty="0"/>
              <a:t>a) regelmäßig</a:t>
            </a:r>
            <a:br>
              <a:rPr lang="de-AT" sz="1400" dirty="0"/>
            </a:br>
            <a:br>
              <a:rPr lang="de-AT" sz="1400" dirty="0"/>
            </a:br>
            <a:br>
              <a:rPr lang="de-AT" sz="1400" dirty="0"/>
            </a:br>
            <a:r>
              <a:rPr lang="de-AT" sz="1400" dirty="0"/>
              <a:t>b) gelegentlich</a:t>
            </a:r>
          </a:p>
          <a:p>
            <a:pPr marL="0" indent="0">
              <a:buNone/>
            </a:pPr>
            <a:br>
              <a:rPr lang="de-AT" sz="1400" b="1" dirty="0"/>
            </a:br>
            <a:r>
              <a:rPr lang="de-AT" sz="1400" b="1" dirty="0"/>
              <a:t>Wie habe ich das so organisiert, dass es jederzeit griffbereit ist? </a:t>
            </a:r>
          </a:p>
          <a:p>
            <a:pPr marL="0" indent="0">
              <a:buNone/>
            </a:pPr>
            <a:endParaRPr lang="de-AT" sz="1400" b="1" dirty="0"/>
          </a:p>
          <a:p>
            <a:pPr marL="0" indent="0">
              <a:buNone/>
            </a:pPr>
            <a:r>
              <a:rPr lang="de-AT" sz="1400" b="1" dirty="0"/>
              <a:t>In welcher Form habe ich meine </a:t>
            </a:r>
            <a:br>
              <a:rPr lang="de-AT" sz="1400" b="1" dirty="0"/>
            </a:br>
            <a:r>
              <a:rPr lang="de-AT" sz="1400" b="1" dirty="0"/>
              <a:t>a) Übungen / Spiele</a:t>
            </a:r>
            <a:br>
              <a:rPr lang="de-AT" sz="1400" b="1" dirty="0"/>
            </a:br>
            <a:r>
              <a:rPr lang="de-AT" sz="1400" b="1" dirty="0"/>
              <a:t>b) Programme für Kurse/Workshops</a:t>
            </a:r>
            <a:br>
              <a:rPr lang="de-AT" sz="1400" b="1" dirty="0"/>
            </a:br>
            <a:r>
              <a:rPr lang="de-AT" sz="1400" b="1" dirty="0"/>
              <a:t>organisiert und jederzeit griffbereit?</a:t>
            </a:r>
          </a:p>
          <a:p>
            <a:pPr marL="0" indent="0">
              <a:buNone/>
            </a:pPr>
            <a:endParaRPr lang="de-AT" sz="1400" dirty="0"/>
          </a:p>
          <a:p>
            <a:pPr marL="0" indent="0">
              <a:buNone/>
            </a:pPr>
            <a:r>
              <a:rPr lang="de-AT" sz="1400" b="1" dirty="0"/>
              <a:t>Welches Arbeitsmaterial plane ich im Lauf des Jahres zusätzlich anzuschaffen?</a:t>
            </a:r>
          </a:p>
          <a:p>
            <a:pPr marL="0" indent="0">
              <a:buNone/>
            </a:pP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34314"/>
            <a:ext cx="5715000" cy="1170525"/>
          </a:xfrm>
        </p:spPr>
        <p:txBody>
          <a:bodyPr>
            <a:normAutofit/>
          </a:bodyPr>
          <a:lstStyle/>
          <a:p>
            <a:r>
              <a:rPr lang="de-AT" sz="2400" dirty="0">
                <a:solidFill>
                  <a:srgbClr val="D40018"/>
                </a:solidFill>
              </a:rPr>
              <a:t>RESSOURCE ZEIT</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Eines deiner wichtigsten Arbeitsmittel ist deine Zeit! Die steht nun mal nicht endlos zur Verfügung (schon gar nicht, wenn man daneben auch noch ein Leben haben möchte) und muss daher gut kalkuliert und sinnvoll eingesetzt werden.</a:t>
            </a:r>
          </a:p>
          <a:p>
            <a:pPr marL="0" indent="0">
              <a:buNone/>
            </a:pPr>
            <a:endParaRPr lang="de-AT" sz="1400" dirty="0"/>
          </a:p>
          <a:p>
            <a:pPr marL="0" indent="0">
              <a:buNone/>
            </a:pPr>
            <a:r>
              <a:rPr lang="de-AT" sz="1400" b="1" dirty="0" err="1"/>
              <a:t>Wieviele</a:t>
            </a:r>
            <a:r>
              <a:rPr lang="de-AT" sz="1400" b="1" dirty="0"/>
              <a:t> Arbeitsstunden stehen mir pro Woche für das eigentliche Training zur Verfügung?</a:t>
            </a:r>
          </a:p>
          <a:p>
            <a:pPr marL="0" indent="0">
              <a:buNone/>
            </a:pPr>
            <a:endParaRPr lang="de-AT" sz="1400" b="1" dirty="0"/>
          </a:p>
          <a:p>
            <a:pPr marL="0" indent="0">
              <a:buNone/>
            </a:pPr>
            <a:r>
              <a:rPr lang="de-AT" sz="1400" b="1" dirty="0" err="1"/>
              <a:t>Wieviele</a:t>
            </a:r>
            <a:r>
              <a:rPr lang="de-AT" sz="1400" b="1" dirty="0"/>
              <a:t> Arbeitsstunden brauche ich pro Woche darüber hinaus für Werbung und Marketing, Kundenkontakte, Terminvereinbarungen, Buchhaltung, Weiterbildung (auch Fachbücher lesen zählt dazu) und ähnliches?</a:t>
            </a:r>
          </a:p>
          <a:p>
            <a:pPr marL="0" indent="0">
              <a:buNone/>
            </a:pPr>
            <a:endParaRPr lang="de-AT" sz="1400" b="1" dirty="0"/>
          </a:p>
          <a:p>
            <a:pPr marL="0" indent="0">
              <a:buNone/>
            </a:pPr>
            <a:r>
              <a:rPr lang="de-AT" sz="1400" b="1" dirty="0" err="1"/>
              <a:t>Wieviele</a:t>
            </a:r>
            <a:r>
              <a:rPr lang="de-AT" sz="1400" b="1" dirty="0"/>
              <a:t> Stunden pro Woche stehen mir nur für mich alleine und zur Erholung zur Verfügung?</a:t>
            </a:r>
          </a:p>
          <a:p>
            <a:pPr marL="0" indent="0">
              <a:buNone/>
            </a:pPr>
            <a:endParaRPr lang="de-AT" sz="1400" b="1" dirty="0"/>
          </a:p>
          <a:p>
            <a:pPr marL="0" indent="0">
              <a:buNone/>
            </a:pPr>
            <a:r>
              <a:rPr lang="de-AT" sz="1400" b="1" dirty="0" err="1"/>
              <a:t>Wieviele</a:t>
            </a:r>
            <a:r>
              <a:rPr lang="de-AT" sz="1400" b="1" dirty="0"/>
              <a:t> Stunden Schlaf brauche ich im Durchschnitt pro Nacht?</a:t>
            </a:r>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spTree>
    <p:extLst>
      <p:ext uri="{BB962C8B-B14F-4D97-AF65-F5344CB8AC3E}">
        <p14:creationId xmlns:p14="http://schemas.microsoft.com/office/powerpoint/2010/main" val="1270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FÄHIGKEITEN &amp; KENNTNISSE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Dein wichtigstes „Betriebskapital“ ist natürlich alles das, was du über Hunde und Menschen weißt und verstehst!  Und genau das ist es, was man am Anfang gern entweder unterschätzt (wenn es darum geht, sich gut zu verkaufen) oder hin und wieder vielleicht überschätzt (wenn man vor einem schwierigen Hund steht und womöglich mit der Sache überfordert ist). </a:t>
            </a:r>
            <a:br>
              <a:rPr lang="de-AT" sz="1400" dirty="0"/>
            </a:br>
            <a:r>
              <a:rPr lang="de-AT" sz="1400" dirty="0"/>
              <a:t>Also wollen wir doch mal ganz ehrlich auflisten, was du schon alles mitbringst. Und zwar alles! Das ist nämlich in der Regel viel mehr als du denkst. </a:t>
            </a:r>
          </a:p>
          <a:p>
            <a:pPr marL="0" indent="0">
              <a:buNone/>
            </a:pPr>
            <a:r>
              <a:rPr lang="de-AT" sz="1400" b="1" dirty="0"/>
              <a:t>Meine Ausbildungen /Weiterbildungen:</a:t>
            </a:r>
            <a:br>
              <a:rPr lang="de-AT" sz="1400" b="1" dirty="0"/>
            </a:br>
            <a:endParaRPr lang="de-AT" sz="1400" b="1" dirty="0"/>
          </a:p>
          <a:p>
            <a:pPr marL="0" indent="0">
              <a:buNone/>
            </a:pPr>
            <a:r>
              <a:rPr lang="de-AT" sz="1400" b="1" dirty="0"/>
              <a:t>Mein Verständnis der Hundesprache und –</a:t>
            </a:r>
            <a:r>
              <a:rPr lang="de-AT" sz="1400" b="1" dirty="0" err="1"/>
              <a:t>motivation</a:t>
            </a:r>
            <a:r>
              <a:rPr lang="de-AT" sz="1400" b="1" dirty="0"/>
              <a:t>:</a:t>
            </a:r>
            <a:br>
              <a:rPr lang="de-AT" sz="1400" b="1" dirty="0"/>
            </a:br>
            <a:endParaRPr lang="de-AT" sz="1400" b="1" dirty="0"/>
          </a:p>
          <a:p>
            <a:pPr marL="0" indent="0">
              <a:buNone/>
            </a:pPr>
            <a:r>
              <a:rPr lang="de-AT" sz="1400" b="1" dirty="0"/>
              <a:t>Mein Verständnis des Lernverhaltens, des Trainingsaufbaus:</a:t>
            </a:r>
            <a:br>
              <a:rPr lang="de-AT" sz="1400" b="1" dirty="0"/>
            </a:br>
            <a:endParaRPr lang="de-AT" sz="1400" b="1" dirty="0"/>
          </a:p>
          <a:p>
            <a:pPr marL="0" indent="0">
              <a:buNone/>
            </a:pPr>
            <a:r>
              <a:rPr lang="de-AT" sz="1400" b="1" dirty="0"/>
              <a:t>Meine Spezialisierung auf Themen /Trainingsangebote:</a:t>
            </a:r>
            <a:br>
              <a:rPr lang="de-AT" sz="1400" b="1" dirty="0"/>
            </a:br>
            <a:endParaRPr lang="de-AT" sz="1400" b="1" dirty="0"/>
          </a:p>
          <a:p>
            <a:pPr marL="0" indent="0">
              <a:buNone/>
            </a:pPr>
            <a:r>
              <a:rPr lang="de-AT" sz="1400" b="1" dirty="0"/>
              <a:t>Meine praktische Erfahrungen mit (vielleicht auch schwierigen) Hunden. </a:t>
            </a:r>
          </a:p>
          <a:p>
            <a:pPr marL="0" indent="0">
              <a:buNone/>
            </a:pPr>
            <a:r>
              <a:rPr lang="de-AT" sz="1400" b="1" dirty="0"/>
              <a:t>Mein Wissen in verwandten Themengebieten rund um den Hund (Ernährung, Gymnastik, Schmerzbehandlung,…..)</a:t>
            </a:r>
          </a:p>
          <a:p>
            <a:pPr marL="0" indent="0">
              <a:buNone/>
            </a:pPr>
            <a:br>
              <a:rPr lang="de-AT" sz="1400" b="1" dirty="0"/>
            </a:br>
            <a:r>
              <a:rPr lang="de-AT" sz="1400" b="1" dirty="0"/>
              <a:t>Sonstiges:</a:t>
            </a:r>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spTree>
    <p:extLst>
      <p:ext uri="{BB962C8B-B14F-4D97-AF65-F5344CB8AC3E}">
        <p14:creationId xmlns:p14="http://schemas.microsoft.com/office/powerpoint/2010/main" val="3770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PERSÖNLICHE STÄRKEN</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Neben dem Fachwissen hast du natürlich viele andere Eigenschaften, die dich und deine Trainingsangebote auszeichnen. Ganz egal, ob es Geduld oder Kreativität, Einfühlungsvermögen oder Klarheit, Fröhlichkeit oder Charme oder alles zusammen ist – deine Stärken und persönlichen Eigenschaften spielen eine wichtige Rolle. Mach sie dir also bewusst! (Und auch die paar Schwachstellen, auf die du ein wenig achten magst).</a:t>
            </a:r>
          </a:p>
          <a:p>
            <a:pPr marL="0" indent="0">
              <a:buNone/>
            </a:pPr>
            <a:r>
              <a:rPr lang="de-AT" sz="1400" b="1" dirty="0"/>
              <a:t>Meine herausragendsten Eigenschaften:</a:t>
            </a:r>
          </a:p>
          <a:p>
            <a:pPr marL="0" indent="0">
              <a:buNone/>
            </a:pPr>
            <a:endParaRPr lang="de-AT" sz="1400" b="1" dirty="0"/>
          </a:p>
          <a:p>
            <a:pPr marL="0" indent="0">
              <a:buNone/>
            </a:pPr>
            <a:r>
              <a:rPr lang="de-AT" sz="1400" b="1" dirty="0"/>
              <a:t>Meine besonderen Stärken im Hundetraining:</a:t>
            </a:r>
          </a:p>
          <a:p>
            <a:pPr marL="0" indent="0">
              <a:buNone/>
            </a:pPr>
            <a:endParaRPr lang="de-AT" sz="1400" b="1" dirty="0"/>
          </a:p>
          <a:p>
            <a:pPr marL="0" indent="0">
              <a:buNone/>
            </a:pPr>
            <a:r>
              <a:rPr lang="de-AT" sz="1400" b="1" dirty="0"/>
              <a:t>Meine besonderen Stärken im Umgang mit Hunden:</a:t>
            </a:r>
          </a:p>
          <a:p>
            <a:pPr marL="0" indent="0">
              <a:buNone/>
            </a:pPr>
            <a:endParaRPr lang="de-AT" sz="1400" b="1" dirty="0"/>
          </a:p>
          <a:p>
            <a:pPr marL="0" indent="0">
              <a:buNone/>
            </a:pPr>
            <a:r>
              <a:rPr lang="de-AT" sz="1400" b="1" dirty="0"/>
              <a:t>Meine besonderen Stärken im Umgang mit den Hundemenschen:</a:t>
            </a:r>
          </a:p>
          <a:p>
            <a:pPr marL="0" indent="0">
              <a:buNone/>
            </a:pPr>
            <a:br>
              <a:rPr lang="de-AT" sz="1400" b="1" dirty="0"/>
            </a:br>
            <a:r>
              <a:rPr lang="de-AT" sz="1400" b="1" dirty="0"/>
              <a:t>Meine Schwachstellen:</a:t>
            </a:r>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20225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SUPERKRÄFTE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Spannend ist ja, dass man sich selber meist nicht ganz so klar sieht, wie andere einen sehen können.  Je nachdem, wieviel Selbstreflexion man so betreibt und das auch in Sachen positiver Eigenschaften (nicht nur in der Selbstkritik, in der sind wir ja meist viel besser).  Entdecke daher deine Superkräfte, indem du andere danach fragst!</a:t>
            </a:r>
          </a:p>
          <a:p>
            <a:pPr marL="0" indent="0">
              <a:buNone/>
            </a:pPr>
            <a:r>
              <a:rPr lang="de-AT" sz="1400" b="1" dirty="0"/>
              <a:t>DEINE AUFGABE.</a:t>
            </a:r>
          </a:p>
          <a:p>
            <a:pPr marL="0" indent="0">
              <a:buNone/>
            </a:pPr>
            <a:r>
              <a:rPr lang="de-AT" sz="1400" dirty="0"/>
              <a:t>Such dir 10-12 Personen aus verschiedenen Lebensbereichen (aus dem Arbeitsleben, dem Freundeskreis, der Familie,…) aus, die dich vielleicht auch schon unterschiedlich lange kennen. </a:t>
            </a:r>
            <a:br>
              <a:rPr lang="de-AT" sz="1400" dirty="0"/>
            </a:br>
            <a:r>
              <a:rPr lang="de-AT" sz="1400" dirty="0"/>
              <a:t>Schreib ihnen allen ein </a:t>
            </a:r>
            <a:r>
              <a:rPr lang="de-AT" sz="1400" dirty="0" err="1"/>
              <a:t>e-mail</a:t>
            </a:r>
            <a:r>
              <a:rPr lang="de-AT" sz="1400" dirty="0"/>
              <a:t>, mit der du sie um Feedback bittest, was sie an dir besonders schätzen und welche Stärken sie dir zuschreiben würden. </a:t>
            </a:r>
          </a:p>
          <a:p>
            <a:pPr marL="0" indent="0">
              <a:buNone/>
            </a:pPr>
            <a:r>
              <a:rPr lang="de-AT" sz="1400" dirty="0"/>
              <a:t>(in etwa so: „</a:t>
            </a:r>
            <a:r>
              <a:rPr lang="de-AT" sz="1400" i="1" dirty="0"/>
              <a:t>Hallo….., Für ein Mastermind-Programm, an dem ich grad teilnehme, soll ich von mehreren Menschen, die mich gut kennen, ihre Meinung über meine Stärken einholen. Könntest du mir den Gefallen tun und mir kurz schreiben, welche Dinge du als meine Stärken siehst, an mir besonders schätzt oder welche dir positiv aufgefallen sind? Das würde mir sehr weiterhelfen, vielen Dank!“)</a:t>
            </a:r>
          </a:p>
          <a:p>
            <a:pPr marL="0" indent="0">
              <a:buNone/>
            </a:pPr>
            <a:r>
              <a:rPr lang="de-AT" sz="1400" dirty="0"/>
              <a:t>Analysiere anschließend dein Feedback darauf,</a:t>
            </a:r>
            <a:br>
              <a:rPr lang="de-AT" sz="1400" dirty="0"/>
            </a:br>
            <a:r>
              <a:rPr lang="de-AT" sz="1400" dirty="0"/>
              <a:t>- wo sich die meisten überlappen</a:t>
            </a:r>
            <a:br>
              <a:rPr lang="de-AT" sz="1400" dirty="0"/>
            </a:br>
            <a:r>
              <a:rPr lang="de-AT" sz="1400" dirty="0"/>
              <a:t>- was dich am meisten überrascht hat</a:t>
            </a:r>
            <a:br>
              <a:rPr lang="de-AT" sz="1400" dirty="0"/>
            </a:br>
            <a:r>
              <a:rPr lang="de-AT" sz="1400" dirty="0"/>
              <a:t>- welche 3 „Superkräfte“ du ganz offensichtlich hast. </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9</a:t>
            </a:fld>
            <a:endParaRPr lang="de-DE" noProof="0" dirty="0"/>
          </a:p>
        </p:txBody>
      </p:sp>
    </p:spTree>
    <p:extLst>
      <p:ext uri="{BB962C8B-B14F-4D97-AF65-F5344CB8AC3E}">
        <p14:creationId xmlns:p14="http://schemas.microsoft.com/office/powerpoint/2010/main" val="3035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1093</Words>
  <Application>Microsoft Office PowerPoint</Application>
  <PresentationFormat>A4-Papier (210 x 297 mm)</PresentationFormat>
  <Paragraphs>119</Paragraphs>
  <Slides>12</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Century Gothic</vt:lpstr>
      <vt:lpstr>Bücher 16 x 9</vt:lpstr>
      <vt:lpstr>„erstklassig“</vt:lpstr>
      <vt:lpstr>ressourcen</vt:lpstr>
      <vt:lpstr>INFRASTRUKTUR  </vt:lpstr>
      <vt:lpstr>EQUIPMENT</vt:lpstr>
      <vt:lpstr>ARBEITSMATERIAL</vt:lpstr>
      <vt:lpstr>RESSOURCE ZEIT</vt:lpstr>
      <vt:lpstr>FÄHIGKEITEN &amp; KENNTNISSE </vt:lpstr>
      <vt:lpstr>PERSÖNLICHE STÄRKEN</vt:lpstr>
      <vt:lpstr>SUPERKRÄFTE</vt:lpstr>
      <vt:lpstr>PERSÖNLICHES UMFELD</vt:lpstr>
      <vt:lpstr>AUSTAUSCH &amp; SUPERVISION</vt:lpstr>
      <vt:lpstr>AUF SICH SCHAUEN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2018-12-10T00:12:36Z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