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9"/>
  </p:notesMasterIdLst>
  <p:handoutMasterIdLst>
    <p:handoutMasterId r:id="rId10"/>
  </p:handoutMasterIdLst>
  <p:sldIdLst>
    <p:sldId id="281" r:id="rId5"/>
    <p:sldId id="296" r:id="rId6"/>
    <p:sldId id="304" r:id="rId7"/>
    <p:sldId id="305" r:id="rId8"/>
  </p:sldIdLst>
  <p:sldSz cx="6858000" cy="9906000" type="A4"/>
  <p:notesSz cx="6858000" cy="9144000"/>
  <p:defaultTextStyle>
    <a:defPPr rtl="0">
      <a:defRPr lang="de-d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2160" userDrawn="1">
          <p15:clr>
            <a:srgbClr val="A4A3A4"/>
          </p15:clr>
        </p15:guide>
        <p15:guide id="10" orient="horz"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3" autoAdjust="0"/>
    <p:restoredTop sz="94667" autoAdjust="0"/>
  </p:normalViewPr>
  <p:slideViewPr>
    <p:cSldViewPr showGuides="1">
      <p:cViewPr varScale="1">
        <p:scale>
          <a:sx n="60" d="100"/>
          <a:sy n="60" d="100"/>
        </p:scale>
        <p:origin x="2064" y="66"/>
      </p:cViewPr>
      <p:guideLst>
        <p:guide pos="2160"/>
        <p:guide orient="horz" pos="312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solidFill>
                <a:schemeClr val="tx2"/>
              </a:solidFill>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8471CA7-C7F5-4357-8634-245DFB53626A}" type="datetime1">
              <a:rPr lang="de-DE" smtClean="0">
                <a:solidFill>
                  <a:schemeClr val="tx2"/>
                </a:solidFill>
              </a:rPr>
              <a:t>21.01.2019</a:t>
            </a:fld>
            <a:endParaRPr lang="de-DE" dirty="0">
              <a:solidFill>
                <a:schemeClr val="tx2"/>
              </a:solidFill>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solidFill>
                <a:schemeClr val="tx2"/>
              </a:solidFill>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de-DE" smtClean="0">
                <a:solidFill>
                  <a:schemeClr val="tx2"/>
                </a:solidFill>
              </a:rPr>
              <a:pPr algn="r" rtl="0"/>
              <a:t>‹Nr.›</a:t>
            </a:fld>
            <a:endParaRPr lang="de-DE"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de-DE" noProof="0"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BD9EDEE-B7FC-48B6-84C2-4E9B2A4DEB5D}" type="datetime1">
              <a:rPr lang="de-DE" smtClean="0"/>
              <a:pPr/>
              <a:t>21.01.2019</a:t>
            </a:fld>
            <a:endParaRPr lang="de-DE" dirty="0"/>
          </a:p>
        </p:txBody>
      </p:sp>
      <p:sp>
        <p:nvSpPr>
          <p:cNvPr id="4" name="Folienbildplatzhalter 3"/>
          <p:cNvSpPr>
            <a:spLocks noGrp="1" noRot="1" noChangeAspect="1"/>
          </p:cNvSpPr>
          <p:nvPr>
            <p:ph type="sldImg" idx="2"/>
          </p:nvPr>
        </p:nvSpPr>
        <p:spPr>
          <a:xfrm>
            <a:off x="2243138" y="685800"/>
            <a:ext cx="2371725" cy="34290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de-DE" noProof="0"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de-DE" smtClean="0"/>
              <a:pPr/>
              <a:t>‹Nr.›</a:t>
            </a:fld>
            <a:endParaRPr lang="de-DE"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8796F01-7154-41E0-B48B-A6921757531A}" type="slidenum">
              <a:rPr lang="de-DE" smtClean="0"/>
              <a:pPr/>
              <a:t>1</a:t>
            </a:fld>
            <a:endParaRPr lang="de-DE" dirty="0"/>
          </a:p>
        </p:txBody>
      </p:sp>
    </p:spTree>
    <p:extLst>
      <p:ext uri="{BB962C8B-B14F-4D97-AF65-F5344CB8AC3E}">
        <p14:creationId xmlns:p14="http://schemas.microsoft.com/office/powerpoint/2010/main" val="385545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628900" y="2164646"/>
            <a:ext cx="3943350" cy="4764970"/>
          </a:xfrm>
        </p:spPr>
        <p:txBody>
          <a:bodyPr rtlCol="0">
            <a:normAutofit/>
          </a:bodyPr>
          <a:lstStyle>
            <a:lvl1pPr algn="l" rtl="0">
              <a:lnSpc>
                <a:spcPct val="90000"/>
              </a:lnSpc>
              <a:defRPr sz="7799" cap="none" baseline="0"/>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2628900" y="7117644"/>
            <a:ext cx="3943350" cy="1797756"/>
          </a:xfrm>
        </p:spPr>
        <p:txBody>
          <a:bodyPr rtlCol="0">
            <a:normAutofit/>
          </a:bodyPr>
          <a:lstStyle>
            <a:lvl1pPr marL="0" indent="0" algn="l" rtl="0">
              <a:spcBef>
                <a:spcPts val="0"/>
              </a:spcBef>
              <a:buNone/>
              <a:defRPr sz="4044" b="0">
                <a:solidFill>
                  <a:schemeClr val="tx1"/>
                </a:solidFill>
              </a:defRPr>
            </a:lvl1pPr>
            <a:lvl2pPr marL="880359" indent="0" algn="ctr" rtl="0">
              <a:buNone/>
              <a:defRPr>
                <a:solidFill>
                  <a:schemeClr val="tx1">
                    <a:tint val="75000"/>
                  </a:schemeClr>
                </a:solidFill>
              </a:defRPr>
            </a:lvl2pPr>
            <a:lvl3pPr marL="1760719" indent="0" algn="ctr" rtl="0">
              <a:buNone/>
              <a:defRPr>
                <a:solidFill>
                  <a:schemeClr val="tx1">
                    <a:tint val="75000"/>
                  </a:schemeClr>
                </a:solidFill>
              </a:defRPr>
            </a:lvl3pPr>
            <a:lvl4pPr marL="2641078" indent="0" algn="ctr" rtl="0">
              <a:buNone/>
              <a:defRPr>
                <a:solidFill>
                  <a:schemeClr val="tx1">
                    <a:tint val="75000"/>
                  </a:schemeClr>
                </a:solidFill>
              </a:defRPr>
            </a:lvl4pPr>
            <a:lvl5pPr marL="3521436" indent="0" algn="ctr" rtl="0">
              <a:buNone/>
              <a:defRPr>
                <a:solidFill>
                  <a:schemeClr val="tx1">
                    <a:tint val="75000"/>
                  </a:schemeClr>
                </a:solidFill>
              </a:defRPr>
            </a:lvl5pPr>
            <a:lvl6pPr marL="4401797" indent="0" algn="ctr" rtl="0">
              <a:buNone/>
              <a:defRPr>
                <a:solidFill>
                  <a:schemeClr val="tx1">
                    <a:tint val="75000"/>
                  </a:schemeClr>
                </a:solidFill>
              </a:defRPr>
            </a:lvl6pPr>
            <a:lvl7pPr marL="5282156" indent="0" algn="ctr" rtl="0">
              <a:buNone/>
              <a:defRPr>
                <a:solidFill>
                  <a:schemeClr val="tx1">
                    <a:tint val="75000"/>
                  </a:schemeClr>
                </a:solidFill>
              </a:defRPr>
            </a:lvl7pPr>
            <a:lvl8pPr marL="6162515" indent="0" algn="ctr" rtl="0">
              <a:buNone/>
              <a:defRPr>
                <a:solidFill>
                  <a:schemeClr val="tx1">
                    <a:tint val="75000"/>
                  </a:schemeClr>
                </a:solidFill>
              </a:defRPr>
            </a:lvl8pPr>
            <a:lvl9pPr marL="7042875" indent="0" algn="ctr" rtl="0">
              <a:buNone/>
              <a:defRPr>
                <a:solidFill>
                  <a:schemeClr val="tx1">
                    <a:tint val="75000"/>
                  </a:schemeClr>
                </a:solidFill>
              </a:defRPr>
            </a:lvl9pPr>
          </a:lstStyle>
          <a:p>
            <a:pPr rtl="0"/>
            <a:r>
              <a:rPr lang="de-DE" noProof="0"/>
              <a:t>Master-Untertitelformat bearbeiten</a:t>
            </a:r>
            <a:endParaRPr lang="de-DE"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628650" y="2458156"/>
            <a:ext cx="5715000" cy="6347178"/>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FE17209C-614F-4F97-9E1F-5C28C60D31AE}" type="datetime1">
              <a:rPr lang="de-DE" smtClean="0"/>
              <a:t>21.01.2019</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543550" y="396700"/>
            <a:ext cx="800100" cy="8518700"/>
          </a:xfrm>
        </p:spPr>
        <p:txBody>
          <a:bodyPr vert="eaVert"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628650" y="396700"/>
            <a:ext cx="4800600" cy="8518700"/>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03D47CC4-C18B-40F2-9D42-269617E32C86}" type="datetime1">
              <a:rPr lang="de-DE" smtClean="0"/>
              <a:t>21.01.2019</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hasCustomPrompt="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C5D0D272-F45E-4CE9-B237-43508A2A7FC3}" type="datetime1">
              <a:rPr lang="de-DE" smtClean="0"/>
              <a:t>21.01.2019</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A60BA0E-20D0-4E7C-B286-26C960A6788F}" type="slidenum">
              <a:rPr lang="de-DE" noProof="0" smtClean="0"/>
              <a:t>‹Nr.›</a:t>
            </a:fld>
            <a:endParaRPr lang="de-DE"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6420556"/>
            <a:ext cx="3943350" cy="2788356"/>
          </a:xfrm>
        </p:spPr>
        <p:txBody>
          <a:bodyPr rtlCol="0" anchor="t">
            <a:normAutofit/>
          </a:bodyPr>
          <a:lstStyle>
            <a:lvl1pPr algn="l" rtl="0">
              <a:defRPr sz="7799" b="0" cap="none" baseline="0"/>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457200" y="4512734"/>
            <a:ext cx="3943350" cy="1873425"/>
          </a:xfrm>
        </p:spPr>
        <p:txBody>
          <a:bodyPr rtlCol="0" anchor="b">
            <a:normAutofit/>
          </a:bodyPr>
          <a:lstStyle>
            <a:lvl1pPr marL="0" indent="0" algn="l" rtl="0">
              <a:spcBef>
                <a:spcPts val="0"/>
              </a:spcBef>
              <a:buNone/>
              <a:defRPr sz="4044">
                <a:solidFill>
                  <a:schemeClr val="tx1"/>
                </a:solidFill>
              </a:defRPr>
            </a:lvl1pPr>
            <a:lvl2pPr marL="880359" indent="0" algn="l" rtl="0">
              <a:buNone/>
              <a:defRPr sz="3467">
                <a:solidFill>
                  <a:schemeClr val="tx1">
                    <a:tint val="75000"/>
                  </a:schemeClr>
                </a:solidFill>
              </a:defRPr>
            </a:lvl2pPr>
            <a:lvl3pPr marL="1760719" indent="0" algn="l" rtl="0">
              <a:buNone/>
              <a:defRPr sz="3033">
                <a:solidFill>
                  <a:schemeClr val="tx1">
                    <a:tint val="75000"/>
                  </a:schemeClr>
                </a:solidFill>
              </a:defRPr>
            </a:lvl3pPr>
            <a:lvl4pPr marL="2641078" indent="0" algn="l" rtl="0">
              <a:buNone/>
              <a:defRPr sz="2744">
                <a:solidFill>
                  <a:schemeClr val="tx1">
                    <a:tint val="75000"/>
                  </a:schemeClr>
                </a:solidFill>
              </a:defRPr>
            </a:lvl4pPr>
            <a:lvl5pPr marL="3521436" indent="0" algn="l" rtl="0">
              <a:buNone/>
              <a:defRPr sz="2744">
                <a:solidFill>
                  <a:schemeClr val="tx1">
                    <a:tint val="75000"/>
                  </a:schemeClr>
                </a:solidFill>
              </a:defRPr>
            </a:lvl5pPr>
            <a:lvl6pPr marL="4401797" indent="0" algn="l" rtl="0">
              <a:buNone/>
              <a:defRPr sz="2744">
                <a:solidFill>
                  <a:schemeClr val="tx1">
                    <a:tint val="75000"/>
                  </a:schemeClr>
                </a:solidFill>
              </a:defRPr>
            </a:lvl6pPr>
            <a:lvl7pPr marL="5282156" indent="0" algn="l" rtl="0">
              <a:buNone/>
              <a:defRPr sz="2744">
                <a:solidFill>
                  <a:schemeClr val="tx1">
                    <a:tint val="75000"/>
                  </a:schemeClr>
                </a:solidFill>
              </a:defRPr>
            </a:lvl7pPr>
            <a:lvl8pPr marL="6162515" indent="0" algn="l" rtl="0">
              <a:buNone/>
              <a:defRPr sz="2744">
                <a:solidFill>
                  <a:schemeClr val="tx1">
                    <a:tint val="75000"/>
                  </a:schemeClr>
                </a:solidFill>
              </a:defRPr>
            </a:lvl8pPr>
            <a:lvl9pPr marL="7042875" indent="0" algn="l" rtl="0">
              <a:buNone/>
              <a:defRPr sz="2744">
                <a:solidFill>
                  <a:schemeClr val="tx1">
                    <a:tint val="75000"/>
                  </a:schemeClr>
                </a:solidFill>
              </a:defRPr>
            </a:lvl9pPr>
          </a:lstStyle>
          <a:p>
            <a:pPr lvl="0" rtl="0"/>
            <a:r>
              <a:rPr lang="de-DE" noProof="0" dirty="0"/>
              <a:t>Textmasterformat bearbeiten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sz="half" idx="1" hasCustomPrompt="1"/>
          </p:nvPr>
        </p:nvSpPr>
        <p:spPr>
          <a:xfrm>
            <a:off x="628650" y="2458155"/>
            <a:ext cx="2843224" cy="6457244"/>
          </a:xfrm>
        </p:spPr>
        <p:txBody>
          <a:bodyPr rtlCol="0">
            <a:normAutofit/>
          </a:bodyPr>
          <a:lstStyle>
            <a:lvl1pPr algn="l" rtl="0">
              <a:defRPr sz="3322" baseline="0"/>
            </a:lvl1pPr>
            <a:lvl2pPr algn="l" rtl="0">
              <a:defRPr sz="2889"/>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Inhaltsplatzhalter 3"/>
          <p:cNvSpPr>
            <a:spLocks noGrp="1"/>
          </p:cNvSpPr>
          <p:nvPr>
            <p:ph sz="half" idx="2" hasCustomPrompt="1"/>
          </p:nvPr>
        </p:nvSpPr>
        <p:spPr>
          <a:xfrm>
            <a:off x="3514748" y="2458155"/>
            <a:ext cx="2828903" cy="6457244"/>
          </a:xfrm>
        </p:spPr>
        <p:txBody>
          <a:bodyPr rtlCol="0">
            <a:normAutofit/>
          </a:bodyPr>
          <a:lstStyle>
            <a:lvl1pPr algn="l" rtl="0">
              <a:defRPr sz="3322"/>
            </a:lvl1pPr>
            <a:lvl2pPr algn="l" rtl="0">
              <a:defRPr sz="2889"/>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Datumsplatzhalter 4"/>
          <p:cNvSpPr>
            <a:spLocks noGrp="1"/>
          </p:cNvSpPr>
          <p:nvPr>
            <p:ph type="dt" sz="half" idx="10"/>
          </p:nvPr>
        </p:nvSpPr>
        <p:spPr/>
        <p:txBody>
          <a:bodyPr rtlCol="0"/>
          <a:lstStyle>
            <a:lvl1pPr>
              <a:defRPr/>
            </a:lvl1pPr>
          </a:lstStyle>
          <a:p>
            <a:fld id="{40C76BC5-7123-48F0-A5E7-70E698FC0D4E}" type="datetime1">
              <a:rPr lang="de-DE" smtClean="0"/>
              <a:t>21.01.2019</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630936" y="2323874"/>
            <a:ext cx="2798064" cy="978126"/>
          </a:xfrm>
        </p:spPr>
        <p:txBody>
          <a:bodyPr rtlCol="0" anchor="b">
            <a:noAutofit/>
          </a:bodyPr>
          <a:lstStyle>
            <a:lvl1pPr marL="0" indent="0" algn="l" rtl="0">
              <a:spcBef>
                <a:spcPts val="0"/>
              </a:spcBef>
              <a:buNone/>
              <a:defRPr sz="3178" b="1"/>
            </a:lvl1pPr>
            <a:lvl2pPr marL="880359" indent="0" algn="l" rtl="0">
              <a:buNone/>
              <a:defRPr sz="3900" b="1"/>
            </a:lvl2pPr>
            <a:lvl3pPr marL="1760719" indent="0" algn="l" rtl="0">
              <a:buNone/>
              <a:defRPr sz="3467" b="1"/>
            </a:lvl3pPr>
            <a:lvl4pPr marL="2641078" indent="0" algn="l" rtl="0">
              <a:buNone/>
              <a:defRPr sz="3033" b="1"/>
            </a:lvl4pPr>
            <a:lvl5pPr marL="3521436" indent="0" algn="l" rtl="0">
              <a:buNone/>
              <a:defRPr sz="3033" b="1"/>
            </a:lvl5pPr>
            <a:lvl6pPr marL="4401797" indent="0" algn="l" rtl="0">
              <a:buNone/>
              <a:defRPr sz="3033" b="1"/>
            </a:lvl6pPr>
            <a:lvl7pPr marL="5282156" indent="0" algn="l" rtl="0">
              <a:buNone/>
              <a:defRPr sz="3033" b="1"/>
            </a:lvl7pPr>
            <a:lvl8pPr marL="6162515" indent="0" algn="l" rtl="0">
              <a:buNone/>
              <a:defRPr sz="3033" b="1"/>
            </a:lvl8pPr>
            <a:lvl9pPr marL="7042875" indent="0" algn="l" rtl="0">
              <a:buNone/>
              <a:defRPr sz="3033" b="1"/>
            </a:lvl9pPr>
          </a:lstStyle>
          <a:p>
            <a:pPr lvl="0" rtl="0"/>
            <a:r>
              <a:rPr lang="de-DE" noProof="0" dirty="0"/>
              <a:t>Textmasterformate bearbeiten</a:t>
            </a:r>
          </a:p>
        </p:txBody>
      </p:sp>
      <p:sp>
        <p:nvSpPr>
          <p:cNvPr id="4" name="Inhaltsplatzhalter 3"/>
          <p:cNvSpPr>
            <a:spLocks noGrp="1"/>
          </p:cNvSpPr>
          <p:nvPr>
            <p:ph sz="half" idx="2" hasCustomPrompt="1"/>
          </p:nvPr>
        </p:nvSpPr>
        <p:spPr>
          <a:xfrm>
            <a:off x="628650" y="3393723"/>
            <a:ext cx="2800350" cy="5521677"/>
          </a:xfrm>
        </p:spPr>
        <p:txBody>
          <a:bodyPr rtlCol="0">
            <a:normAutofit/>
          </a:bodyPr>
          <a:lstStyle>
            <a:lvl1pPr algn="l" rtl="0">
              <a:defRPr sz="2889"/>
            </a:lvl1pPr>
            <a:lvl2pPr algn="l" rtl="0">
              <a:defRPr sz="2600"/>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Textplatzhalter 4"/>
          <p:cNvSpPr>
            <a:spLocks noGrp="1"/>
          </p:cNvSpPr>
          <p:nvPr>
            <p:ph type="body" sz="quarter" idx="3" hasCustomPrompt="1"/>
          </p:nvPr>
        </p:nvSpPr>
        <p:spPr>
          <a:xfrm>
            <a:off x="3545586" y="2323874"/>
            <a:ext cx="2798064" cy="978126"/>
          </a:xfrm>
        </p:spPr>
        <p:txBody>
          <a:bodyPr rtlCol="0" anchor="b">
            <a:noAutofit/>
          </a:bodyPr>
          <a:lstStyle>
            <a:lvl1pPr marL="0" indent="0" algn="l" rtl="0">
              <a:spcBef>
                <a:spcPts val="0"/>
              </a:spcBef>
              <a:buNone/>
              <a:defRPr sz="3178" b="1"/>
            </a:lvl1pPr>
            <a:lvl2pPr marL="880359" indent="0" algn="l" rtl="0">
              <a:buNone/>
              <a:defRPr sz="3900" b="1"/>
            </a:lvl2pPr>
            <a:lvl3pPr marL="1760719" indent="0" algn="l" rtl="0">
              <a:buNone/>
              <a:defRPr sz="3467" b="1"/>
            </a:lvl3pPr>
            <a:lvl4pPr marL="2641078" indent="0" algn="l" rtl="0">
              <a:buNone/>
              <a:defRPr sz="3033" b="1"/>
            </a:lvl4pPr>
            <a:lvl5pPr marL="3521436" indent="0" algn="l" rtl="0">
              <a:buNone/>
              <a:defRPr sz="3033" b="1"/>
            </a:lvl5pPr>
            <a:lvl6pPr marL="4401797" indent="0" algn="l" rtl="0">
              <a:buNone/>
              <a:defRPr sz="3033" b="1"/>
            </a:lvl6pPr>
            <a:lvl7pPr marL="5282156" indent="0" algn="l" rtl="0">
              <a:buNone/>
              <a:defRPr sz="3033" b="1"/>
            </a:lvl7pPr>
            <a:lvl8pPr marL="6162515" indent="0" algn="l" rtl="0">
              <a:buNone/>
              <a:defRPr sz="3033" b="1"/>
            </a:lvl8pPr>
            <a:lvl9pPr marL="7042875" indent="0" algn="l" rtl="0">
              <a:buNone/>
              <a:defRPr sz="3033" b="1"/>
            </a:lvl9pPr>
          </a:lstStyle>
          <a:p>
            <a:pPr lvl="0" rtl="0"/>
            <a:r>
              <a:rPr lang="de-DE" noProof="0" dirty="0"/>
              <a:t>Textmasterformate bearbeiten</a:t>
            </a:r>
          </a:p>
        </p:txBody>
      </p:sp>
      <p:sp>
        <p:nvSpPr>
          <p:cNvPr id="6" name="Inhaltsplatzhalter 5"/>
          <p:cNvSpPr>
            <a:spLocks noGrp="1"/>
          </p:cNvSpPr>
          <p:nvPr>
            <p:ph sz="quarter" idx="4" hasCustomPrompt="1"/>
          </p:nvPr>
        </p:nvSpPr>
        <p:spPr>
          <a:xfrm>
            <a:off x="3543300" y="3393723"/>
            <a:ext cx="2800350" cy="5521677"/>
          </a:xfrm>
        </p:spPr>
        <p:txBody>
          <a:bodyPr rtlCol="0">
            <a:normAutofit/>
          </a:bodyPr>
          <a:lstStyle>
            <a:lvl1pPr algn="l" rtl="0">
              <a:defRPr sz="2889"/>
            </a:lvl1pPr>
            <a:lvl2pPr algn="l" rtl="0">
              <a:defRPr sz="2600"/>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7" name="Datumsplatzhalter 6"/>
          <p:cNvSpPr>
            <a:spLocks noGrp="1"/>
          </p:cNvSpPr>
          <p:nvPr>
            <p:ph type="dt" sz="half" idx="10"/>
          </p:nvPr>
        </p:nvSpPr>
        <p:spPr/>
        <p:txBody>
          <a:bodyPr rtlCol="0"/>
          <a:lstStyle>
            <a:lvl1pPr>
              <a:defRPr/>
            </a:lvl1pPr>
          </a:lstStyle>
          <a:p>
            <a:fld id="{26A1E98C-B345-44B5-BD9C-F1160D1759BE}" type="datetime1">
              <a:rPr lang="de-DE" smtClean="0"/>
              <a:t>21.01.2019</a:t>
            </a:fld>
            <a:endParaRPr lang="de-DE" dirty="0"/>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Datumsplatzhalter 2"/>
          <p:cNvSpPr>
            <a:spLocks noGrp="1"/>
          </p:cNvSpPr>
          <p:nvPr>
            <p:ph type="dt" sz="half" idx="10"/>
          </p:nvPr>
        </p:nvSpPr>
        <p:spPr/>
        <p:txBody>
          <a:bodyPr rtlCol="0"/>
          <a:lstStyle>
            <a:lvl1pPr>
              <a:defRPr/>
            </a:lvl1pPr>
          </a:lstStyle>
          <a:p>
            <a:fld id="{27F33F36-3249-4D5F-973E-A8CCBC68809A}" type="datetime1">
              <a:rPr lang="de-DE" smtClean="0"/>
              <a:t>21.01.2019</a:t>
            </a:fld>
            <a:endParaRPr lang="de-DE"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fld id="{09783AA6-3892-434F-AB49-0F5648FCDA2E}" type="datetime1">
              <a:rPr lang="de-DE" smtClean="0"/>
              <a:t>21.01.2019</a:t>
            </a:fld>
            <a:endParaRPr lang="de-DE" dirty="0"/>
          </a:p>
        </p:txBody>
      </p:sp>
      <p:sp>
        <p:nvSpPr>
          <p:cNvPr id="3" name="Fußzeilenplatzhalter 2"/>
          <p:cNvSpPr>
            <a:spLocks noGrp="1"/>
          </p:cNvSpPr>
          <p:nvPr>
            <p:ph type="ftr" sz="quarter" idx="11"/>
          </p:nvPr>
        </p:nvSpPr>
        <p:spPr/>
        <p:txBody>
          <a:bodyPr rtlCol="0"/>
          <a:lstStyle/>
          <a:p>
            <a:pPr rtl="0"/>
            <a:endParaRPr lang="de-DE" noProof="0" dirty="0"/>
          </a:p>
        </p:txBody>
      </p:sp>
      <p:sp>
        <p:nvSpPr>
          <p:cNvPr id="4" name="Foliennummernplatzhalter 3"/>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8" name="Rechteck 7"/>
          <p:cNvSpPr/>
          <p:nvPr/>
        </p:nvSpPr>
        <p:spPr>
          <a:xfrm>
            <a:off x="2228850" y="0"/>
            <a:ext cx="445770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 1"/>
          <p:cNvSpPr>
            <a:spLocks noGrp="1"/>
          </p:cNvSpPr>
          <p:nvPr>
            <p:ph type="title"/>
          </p:nvPr>
        </p:nvSpPr>
        <p:spPr>
          <a:xfrm>
            <a:off x="171451" y="2458156"/>
            <a:ext cx="1885950" cy="4109155"/>
          </a:xfrm>
        </p:spPr>
        <p:txBody>
          <a:bodyPr rtlCol="0" anchor="b">
            <a:normAutofit/>
          </a:bodyPr>
          <a:lstStyle>
            <a:lvl1pPr algn="l" rtl="0">
              <a:defRPr sz="2889" b="1"/>
            </a:lvl1pPr>
          </a:lstStyle>
          <a:p>
            <a:pPr rtl="0"/>
            <a:r>
              <a:rPr lang="de-DE" noProof="0"/>
              <a:t>Mastertitelformat bearbeiten</a:t>
            </a:r>
            <a:endParaRPr lang="de-DE" noProof="0" dirty="0"/>
          </a:p>
        </p:txBody>
      </p:sp>
      <p:sp>
        <p:nvSpPr>
          <p:cNvPr id="3" name="Inhaltsplatzhalter 2"/>
          <p:cNvSpPr>
            <a:spLocks noGrp="1"/>
          </p:cNvSpPr>
          <p:nvPr>
            <p:ph idx="1" hasCustomPrompt="1"/>
          </p:nvPr>
        </p:nvSpPr>
        <p:spPr>
          <a:xfrm>
            <a:off x="2514600" y="697089"/>
            <a:ext cx="3829050" cy="8511822"/>
          </a:xfrm>
        </p:spPr>
        <p:txBody>
          <a:bodyPr rtlCol="0">
            <a:normAutofit/>
          </a:bodyPr>
          <a:lstStyle>
            <a:lvl1pPr algn="l" rtl="0">
              <a:defRPr sz="3467"/>
            </a:lvl1pPr>
            <a:lvl2pPr algn="l" rtl="0">
              <a:defRPr sz="2889"/>
            </a:lvl2pPr>
            <a:lvl3pPr algn="l" rtl="0">
              <a:defRPr sz="2600"/>
            </a:lvl3pPr>
            <a:lvl4pPr algn="l" rtl="0">
              <a:defRPr sz="2600"/>
            </a:lvl4pPr>
            <a:lvl5pPr algn="l" rtl="0">
              <a:defRPr sz="2600"/>
            </a:lvl5pPr>
            <a:lvl6pPr algn="l" rtl="0">
              <a:defRPr sz="2600"/>
            </a:lvl6pPr>
            <a:lvl7pPr algn="l" rtl="0">
              <a:defRPr sz="2600"/>
            </a:lvl7pPr>
            <a:lvl8pPr algn="l" rtl="0">
              <a:defRPr sz="2600"/>
            </a:lvl8pPr>
            <a:lvl9pPr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Textplatzhalter 3"/>
          <p:cNvSpPr>
            <a:spLocks noGrp="1"/>
          </p:cNvSpPr>
          <p:nvPr>
            <p:ph type="body" sz="half" idx="2" hasCustomPrompt="1"/>
          </p:nvPr>
        </p:nvSpPr>
        <p:spPr>
          <a:xfrm>
            <a:off x="171451" y="6714067"/>
            <a:ext cx="1885950" cy="2494844"/>
          </a:xfrm>
        </p:spPr>
        <p:txBody>
          <a:bodyPr rtlCol="0">
            <a:normAutofit/>
          </a:bodyPr>
          <a:lstStyle>
            <a:lvl1pPr marL="0" indent="0" algn="l" rtl="0">
              <a:spcBef>
                <a:spcPts val="1733"/>
              </a:spcBef>
              <a:buNone/>
              <a:defRPr sz="2311"/>
            </a:lvl1pPr>
            <a:lvl2pPr marL="880359" indent="0" algn="l" rtl="0">
              <a:buNone/>
              <a:defRPr sz="2311"/>
            </a:lvl2pPr>
            <a:lvl3pPr marL="1760719" indent="0" algn="l" rtl="0">
              <a:buNone/>
              <a:defRPr sz="1877"/>
            </a:lvl3pPr>
            <a:lvl4pPr marL="2641078" indent="0" algn="l" rtl="0">
              <a:buNone/>
              <a:defRPr sz="1733"/>
            </a:lvl4pPr>
            <a:lvl5pPr marL="3521436" indent="0" algn="l" rtl="0">
              <a:buNone/>
              <a:defRPr sz="1733"/>
            </a:lvl5pPr>
            <a:lvl6pPr marL="4401797" indent="0" algn="l" rtl="0">
              <a:buNone/>
              <a:defRPr sz="1733"/>
            </a:lvl6pPr>
            <a:lvl7pPr marL="5282156" indent="0" algn="l" rtl="0">
              <a:buNone/>
              <a:defRPr sz="1733"/>
            </a:lvl7pPr>
            <a:lvl8pPr marL="6162515" indent="0" algn="l" rtl="0">
              <a:buNone/>
              <a:defRPr sz="1733"/>
            </a:lvl8pPr>
            <a:lvl9pPr marL="7042875" indent="0" algn="l" rtl="0">
              <a:buNone/>
              <a:defRPr sz="1733"/>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468799FA-65AA-468C-9827-01BB74F9F28B}" type="datetime1">
              <a:rPr lang="de-DE" smtClean="0"/>
              <a:t>21.01.2019</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hteck 7"/>
          <p:cNvSpPr/>
          <p:nvPr/>
        </p:nvSpPr>
        <p:spPr>
          <a:xfrm>
            <a:off x="1171575" y="0"/>
            <a:ext cx="451485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 1"/>
          <p:cNvSpPr>
            <a:spLocks noGrp="1"/>
          </p:cNvSpPr>
          <p:nvPr>
            <p:ph type="title"/>
          </p:nvPr>
        </p:nvSpPr>
        <p:spPr>
          <a:xfrm>
            <a:off x="1371600" y="6934199"/>
            <a:ext cx="4114800" cy="1100667"/>
          </a:xfrm>
        </p:spPr>
        <p:txBody>
          <a:bodyPr rtlCol="0" anchor="b">
            <a:normAutofit/>
          </a:bodyPr>
          <a:lstStyle>
            <a:lvl1pPr algn="l" rtl="0">
              <a:defRPr sz="2889" b="1"/>
            </a:lvl1pPr>
          </a:lstStyle>
          <a:p>
            <a:pPr rtl="0"/>
            <a:r>
              <a:rPr lang="de-DE" noProof="0"/>
              <a:t>Mastertitelformat bearbeiten</a:t>
            </a:r>
            <a:endParaRPr lang="de-DE" noProof="0" dirty="0"/>
          </a:p>
        </p:txBody>
      </p:sp>
      <p:sp>
        <p:nvSpPr>
          <p:cNvPr id="3" name="Bildplatzhalter 2"/>
          <p:cNvSpPr>
            <a:spLocks noGrp="1"/>
          </p:cNvSpPr>
          <p:nvPr>
            <p:ph type="pic" idx="1"/>
          </p:nvPr>
        </p:nvSpPr>
        <p:spPr>
          <a:xfrm>
            <a:off x="1371600" y="403581"/>
            <a:ext cx="4114800" cy="6425141"/>
          </a:xfrm>
        </p:spPr>
        <p:txBody>
          <a:bodyPr rtlCol="0">
            <a:normAutofit/>
          </a:bodyPr>
          <a:lstStyle>
            <a:lvl1pPr marL="0" indent="0" algn="l" rtl="0">
              <a:buNone/>
              <a:defRPr sz="4044"/>
            </a:lvl1pPr>
            <a:lvl2pPr marL="880359" indent="0" algn="l" rtl="0">
              <a:buNone/>
              <a:defRPr sz="5344"/>
            </a:lvl2pPr>
            <a:lvl3pPr marL="1760719" indent="0" algn="l" rtl="0">
              <a:buNone/>
              <a:defRPr sz="4622"/>
            </a:lvl3pPr>
            <a:lvl4pPr marL="2641078" indent="0" algn="l" rtl="0">
              <a:buNone/>
              <a:defRPr sz="3900"/>
            </a:lvl4pPr>
            <a:lvl5pPr marL="3521436" indent="0" algn="l" rtl="0">
              <a:buNone/>
              <a:defRPr sz="3900"/>
            </a:lvl5pPr>
            <a:lvl6pPr marL="4401797" indent="0" algn="l" rtl="0">
              <a:buNone/>
              <a:defRPr sz="3900"/>
            </a:lvl6pPr>
            <a:lvl7pPr marL="5282156" indent="0" algn="l" rtl="0">
              <a:buNone/>
              <a:defRPr sz="3900"/>
            </a:lvl7pPr>
            <a:lvl8pPr marL="6162515" indent="0" algn="l" rtl="0">
              <a:buNone/>
              <a:defRPr sz="3900"/>
            </a:lvl8pPr>
            <a:lvl9pPr marL="7042875" indent="0" algn="l" rtl="0">
              <a:buNone/>
              <a:defRPr sz="3900"/>
            </a:lvl9pPr>
          </a:lstStyle>
          <a:p>
            <a:pPr rtl="0"/>
            <a:r>
              <a:rPr lang="de-DE" noProof="0"/>
              <a:t>Bild durch Klicken auf Symbol hinzufügen</a:t>
            </a:r>
            <a:endParaRPr lang="de-DE" noProof="0" dirty="0"/>
          </a:p>
        </p:txBody>
      </p:sp>
      <p:sp>
        <p:nvSpPr>
          <p:cNvPr id="4" name="Textplatzhalter 3"/>
          <p:cNvSpPr>
            <a:spLocks noGrp="1"/>
          </p:cNvSpPr>
          <p:nvPr>
            <p:ph type="body" sz="half" idx="2" hasCustomPrompt="1"/>
          </p:nvPr>
        </p:nvSpPr>
        <p:spPr>
          <a:xfrm>
            <a:off x="1371600" y="8034868"/>
            <a:ext cx="4114800" cy="1174044"/>
          </a:xfrm>
        </p:spPr>
        <p:txBody>
          <a:bodyPr rtlCol="0">
            <a:normAutofit/>
          </a:bodyPr>
          <a:lstStyle>
            <a:lvl1pPr marL="0" indent="0" algn="l" rtl="0">
              <a:spcBef>
                <a:spcPts val="0"/>
              </a:spcBef>
              <a:buNone/>
              <a:defRPr sz="2311"/>
            </a:lvl1pPr>
            <a:lvl2pPr marL="880359" indent="0" algn="l" rtl="0">
              <a:buNone/>
              <a:defRPr sz="2311"/>
            </a:lvl2pPr>
            <a:lvl3pPr marL="1760719" indent="0" algn="l" rtl="0">
              <a:buNone/>
              <a:defRPr sz="1877"/>
            </a:lvl3pPr>
            <a:lvl4pPr marL="2641078" indent="0" algn="l" rtl="0">
              <a:buNone/>
              <a:defRPr sz="1733"/>
            </a:lvl4pPr>
            <a:lvl5pPr marL="3521436" indent="0" algn="l" rtl="0">
              <a:buNone/>
              <a:defRPr sz="1733"/>
            </a:lvl5pPr>
            <a:lvl6pPr marL="4401797" indent="0" algn="l" rtl="0">
              <a:buNone/>
              <a:defRPr sz="1733"/>
            </a:lvl6pPr>
            <a:lvl7pPr marL="5282156" indent="0" algn="l" rtl="0">
              <a:buNone/>
              <a:defRPr sz="1733"/>
            </a:lvl7pPr>
            <a:lvl8pPr marL="6162515" indent="0" algn="l" rtl="0">
              <a:buNone/>
              <a:defRPr sz="1733"/>
            </a:lvl8pPr>
            <a:lvl9pPr marL="7042875" indent="0" algn="l" rtl="0">
              <a:buNone/>
              <a:defRPr sz="1733"/>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D0952D57-1E6F-458A-85A1-CF8B9A0D4361}" type="datetime1">
              <a:rPr lang="de-DE" smtClean="0"/>
              <a:t>21.01.2019</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hteck 8"/>
          <p:cNvSpPr/>
          <p:nvPr/>
        </p:nvSpPr>
        <p:spPr>
          <a:xfrm>
            <a:off x="171450" y="0"/>
            <a:ext cx="651510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platzhalter 1"/>
          <p:cNvSpPr>
            <a:spLocks noGrp="1"/>
          </p:cNvSpPr>
          <p:nvPr>
            <p:ph type="title"/>
          </p:nvPr>
        </p:nvSpPr>
        <p:spPr>
          <a:xfrm>
            <a:off x="628650" y="110067"/>
            <a:ext cx="5715000" cy="2017889"/>
          </a:xfrm>
          <a:prstGeom prst="rect">
            <a:avLst/>
          </a:prstGeom>
        </p:spPr>
        <p:txBody>
          <a:bodyPr vert="horz" lIns="121899" tIns="60949" rIns="121899" bIns="60949" rtlCol="0" anchor="b">
            <a:normAutofit/>
          </a:bodyPr>
          <a:lstStyle/>
          <a:p>
            <a:pPr rtl="0"/>
            <a:r>
              <a:rPr lang="de-DE" noProof="0" dirty="0"/>
              <a:t>Titelmasterformat durch Klicken bearbeiten</a:t>
            </a:r>
          </a:p>
        </p:txBody>
      </p:sp>
      <p:sp>
        <p:nvSpPr>
          <p:cNvPr id="3" name="Textplatzhalter 2"/>
          <p:cNvSpPr>
            <a:spLocks noGrp="1"/>
          </p:cNvSpPr>
          <p:nvPr>
            <p:ph type="body" idx="1"/>
          </p:nvPr>
        </p:nvSpPr>
        <p:spPr>
          <a:xfrm>
            <a:off x="628650" y="2458155"/>
            <a:ext cx="5715000" cy="6457244"/>
          </a:xfrm>
          <a:prstGeom prst="rect">
            <a:avLst/>
          </a:prstGeom>
        </p:spPr>
        <p:txBody>
          <a:bodyPr vert="horz" lIns="121899" tIns="60949" rIns="121899" bIns="60949" rtlCol="0">
            <a:normAutofit/>
          </a:bodyPr>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628650" y="9245603"/>
            <a:ext cx="1543050" cy="463197"/>
          </a:xfrm>
          <a:prstGeom prst="rect">
            <a:avLst/>
          </a:prstGeom>
        </p:spPr>
        <p:txBody>
          <a:bodyPr vert="horz" lIns="121899" tIns="60949" rIns="121899" bIns="60949" rtlCol="0" anchor="b"/>
          <a:lstStyle>
            <a:lvl1pPr algn="l" rtl="0">
              <a:defRPr sz="1733">
                <a:solidFill>
                  <a:schemeClr val="tx2">
                    <a:lumMod val="50000"/>
                    <a:lumOff val="50000"/>
                  </a:schemeClr>
                </a:solidFill>
              </a:defRPr>
            </a:lvl1pPr>
          </a:lstStyle>
          <a:p>
            <a:fld id="{55311E49-3590-48FD-9A9C-AF61A48C115C}" type="datetime1">
              <a:rPr lang="de-DE" smtClean="0"/>
              <a:t>21.01.2019</a:t>
            </a:fld>
            <a:endParaRPr lang="de-DE" dirty="0"/>
          </a:p>
        </p:txBody>
      </p:sp>
      <p:sp>
        <p:nvSpPr>
          <p:cNvPr id="5" name="Fußzeilenplatzhalter 4"/>
          <p:cNvSpPr>
            <a:spLocks noGrp="1"/>
          </p:cNvSpPr>
          <p:nvPr>
            <p:ph type="ftr" sz="quarter" idx="3"/>
          </p:nvPr>
        </p:nvSpPr>
        <p:spPr>
          <a:xfrm>
            <a:off x="2198734" y="9245603"/>
            <a:ext cx="3497580" cy="463197"/>
          </a:xfrm>
          <a:prstGeom prst="rect">
            <a:avLst/>
          </a:prstGeom>
        </p:spPr>
        <p:txBody>
          <a:bodyPr vert="horz" lIns="121899" tIns="60949" rIns="121899" bIns="60949" rtlCol="0" anchor="b"/>
          <a:lstStyle>
            <a:lvl1pPr algn="ctr" rtl="0">
              <a:defRPr sz="1733">
                <a:solidFill>
                  <a:schemeClr val="tx2">
                    <a:lumMod val="50000"/>
                    <a:lumOff val="50000"/>
                  </a:schemeClr>
                </a:solidFill>
              </a:defRPr>
            </a:lvl1pPr>
          </a:lstStyle>
          <a:p>
            <a:pPr rtl="0"/>
            <a:endParaRPr lang="de-DE" noProof="0" dirty="0"/>
          </a:p>
        </p:txBody>
      </p:sp>
      <p:sp>
        <p:nvSpPr>
          <p:cNvPr id="6" name="Foliennummernplatzhalter 5"/>
          <p:cNvSpPr>
            <a:spLocks noGrp="1"/>
          </p:cNvSpPr>
          <p:nvPr>
            <p:ph type="sldNum" sz="quarter" idx="4"/>
          </p:nvPr>
        </p:nvSpPr>
        <p:spPr>
          <a:xfrm>
            <a:off x="5720510" y="9245603"/>
            <a:ext cx="623141" cy="463197"/>
          </a:xfrm>
          <a:prstGeom prst="rect">
            <a:avLst/>
          </a:prstGeom>
        </p:spPr>
        <p:txBody>
          <a:bodyPr vert="horz" lIns="121899" tIns="60949" rIns="121899" bIns="60949" rtlCol="0" anchor="b"/>
          <a:lstStyle>
            <a:lvl1pPr algn="r" rtl="0">
              <a:defRPr sz="1733">
                <a:solidFill>
                  <a:schemeClr val="tx2">
                    <a:lumMod val="50000"/>
                    <a:lumOff val="50000"/>
                  </a:schemeClr>
                </a:solidFill>
              </a:defRPr>
            </a:lvl1pPr>
          </a:lstStyle>
          <a:p>
            <a:fld id="{EB37DED6-D4C7-42EE-AB49-D2E39E64FDE4}" type="slidenum">
              <a:rPr lang="de-DE" smtClean="0"/>
              <a:pPr/>
              <a:t>‹Nr.›</a:t>
            </a:fld>
            <a:endParaRPr lang="de-DE"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760719" rtl="0" eaLnBrk="1" latinLnBrk="0" hangingPunct="1">
        <a:lnSpc>
          <a:spcPct val="85000"/>
        </a:lnSpc>
        <a:spcBef>
          <a:spcPct val="0"/>
        </a:spcBef>
        <a:buNone/>
        <a:tabLst/>
        <a:defRPr sz="6355" kern="1200" cap="none" baseline="0">
          <a:solidFill>
            <a:schemeClr val="tx1"/>
          </a:solidFill>
          <a:latin typeface="+mj-lt"/>
          <a:ea typeface="+mj-ea"/>
          <a:cs typeface="+mj-cs"/>
        </a:defRPr>
      </a:lvl1pPr>
    </p:titleStyle>
    <p:bodyStyle>
      <a:lvl1pPr marL="440180" indent="-440180" algn="l" defTabSz="1760719" rtl="0" eaLnBrk="1" latinLnBrk="0" hangingPunct="1">
        <a:lnSpc>
          <a:spcPct val="95000"/>
        </a:lnSpc>
        <a:spcBef>
          <a:spcPts val="2695"/>
        </a:spcBef>
        <a:buSzPct val="100000"/>
        <a:buFont typeface="Arial" pitchFamily="34" charset="0"/>
        <a:buChar char="•"/>
        <a:defRPr sz="3467" kern="1200">
          <a:solidFill>
            <a:schemeClr val="tx1"/>
          </a:solidFill>
          <a:latin typeface="+mn-lt"/>
          <a:ea typeface="+mn-ea"/>
          <a:cs typeface="+mn-cs"/>
        </a:defRPr>
      </a:lvl1pPr>
      <a:lvl2pPr marL="1056431" indent="-440180" algn="l" defTabSz="1760719" rtl="0" eaLnBrk="1" latinLnBrk="0" hangingPunct="1">
        <a:lnSpc>
          <a:spcPct val="95000"/>
        </a:lnSpc>
        <a:spcBef>
          <a:spcPts val="1540"/>
        </a:spcBef>
        <a:buSzPct val="100000"/>
        <a:buFont typeface="Century Gothic" pitchFamily="34" charset="0"/>
        <a:buChar char="–"/>
        <a:defRPr sz="2889" kern="1200">
          <a:solidFill>
            <a:schemeClr val="tx1"/>
          </a:solidFill>
          <a:latin typeface="+mn-lt"/>
          <a:ea typeface="+mn-ea"/>
          <a:cs typeface="+mn-cs"/>
        </a:defRPr>
      </a:lvl2pPr>
      <a:lvl3pPr marL="1672682"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3pPr>
      <a:lvl4pPr marL="2288935"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4pPr>
      <a:lvl5pPr marL="2905186"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5pPr>
      <a:lvl6pPr marL="3521436"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6pPr>
      <a:lvl7pPr marL="4137689"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7pPr>
      <a:lvl8pPr marL="4753941"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8pPr>
      <a:lvl9pPr marL="5458228"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9pPr>
    </p:bodyStyle>
    <p:otherStyle>
      <a:defPPr>
        <a:defRPr/>
      </a:defPPr>
      <a:lvl1pPr marL="0" algn="l" defTabSz="1760719" rtl="0" eaLnBrk="1" latinLnBrk="0" hangingPunct="1">
        <a:defRPr sz="3467" kern="1200">
          <a:solidFill>
            <a:schemeClr val="tx1"/>
          </a:solidFill>
          <a:latin typeface="+mn-lt"/>
          <a:ea typeface="+mn-ea"/>
          <a:cs typeface="+mn-cs"/>
        </a:defRPr>
      </a:lvl1pPr>
      <a:lvl2pPr marL="880359" algn="l" defTabSz="1760719" rtl="0" eaLnBrk="1" latinLnBrk="0" hangingPunct="1">
        <a:defRPr sz="3467" kern="1200">
          <a:solidFill>
            <a:schemeClr val="tx1"/>
          </a:solidFill>
          <a:latin typeface="+mn-lt"/>
          <a:ea typeface="+mn-ea"/>
          <a:cs typeface="+mn-cs"/>
        </a:defRPr>
      </a:lvl2pPr>
      <a:lvl3pPr marL="1760719" algn="l" defTabSz="1760719" rtl="0" eaLnBrk="1" latinLnBrk="0" hangingPunct="1">
        <a:defRPr sz="3467" kern="1200">
          <a:solidFill>
            <a:schemeClr val="tx1"/>
          </a:solidFill>
          <a:latin typeface="+mn-lt"/>
          <a:ea typeface="+mn-ea"/>
          <a:cs typeface="+mn-cs"/>
        </a:defRPr>
      </a:lvl3pPr>
      <a:lvl4pPr marL="2641078" algn="l" defTabSz="1760719" rtl="0" eaLnBrk="1" latinLnBrk="0" hangingPunct="1">
        <a:defRPr sz="3467" kern="1200">
          <a:solidFill>
            <a:schemeClr val="tx1"/>
          </a:solidFill>
          <a:latin typeface="+mn-lt"/>
          <a:ea typeface="+mn-ea"/>
          <a:cs typeface="+mn-cs"/>
        </a:defRPr>
      </a:lvl4pPr>
      <a:lvl5pPr marL="3521436" algn="l" defTabSz="1760719" rtl="0" eaLnBrk="1" latinLnBrk="0" hangingPunct="1">
        <a:defRPr sz="3467" kern="1200">
          <a:solidFill>
            <a:schemeClr val="tx1"/>
          </a:solidFill>
          <a:latin typeface="+mn-lt"/>
          <a:ea typeface="+mn-ea"/>
          <a:cs typeface="+mn-cs"/>
        </a:defRPr>
      </a:lvl5pPr>
      <a:lvl6pPr marL="4401797" algn="l" defTabSz="1760719" rtl="0" eaLnBrk="1" latinLnBrk="0" hangingPunct="1">
        <a:defRPr sz="3467" kern="1200">
          <a:solidFill>
            <a:schemeClr val="tx1"/>
          </a:solidFill>
          <a:latin typeface="+mn-lt"/>
          <a:ea typeface="+mn-ea"/>
          <a:cs typeface="+mn-cs"/>
        </a:defRPr>
      </a:lvl6pPr>
      <a:lvl7pPr marL="5282156" algn="l" defTabSz="1760719" rtl="0" eaLnBrk="1" latinLnBrk="0" hangingPunct="1">
        <a:defRPr sz="3467" kern="1200">
          <a:solidFill>
            <a:schemeClr val="tx1"/>
          </a:solidFill>
          <a:latin typeface="+mn-lt"/>
          <a:ea typeface="+mn-ea"/>
          <a:cs typeface="+mn-cs"/>
        </a:defRPr>
      </a:lvl7pPr>
      <a:lvl8pPr marL="6162515" algn="l" defTabSz="1760719" rtl="0" eaLnBrk="1" latinLnBrk="0" hangingPunct="1">
        <a:defRPr sz="3467" kern="1200">
          <a:solidFill>
            <a:schemeClr val="tx1"/>
          </a:solidFill>
          <a:latin typeface="+mn-lt"/>
          <a:ea typeface="+mn-ea"/>
          <a:cs typeface="+mn-cs"/>
        </a:defRPr>
      </a:lvl8pPr>
      <a:lvl9pPr marL="7042875" algn="l" defTabSz="1760719" rtl="0" eaLnBrk="1" latinLnBrk="0" hangingPunct="1">
        <a:defRPr sz="34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215FC2B-15D9-4685-92DC-193C761F7E58}"/>
              </a:ext>
            </a:extLst>
          </p:cNvPr>
          <p:cNvSpPr>
            <a:spLocks noGrp="1"/>
          </p:cNvSpPr>
          <p:nvPr>
            <p:ph type="title"/>
          </p:nvPr>
        </p:nvSpPr>
        <p:spPr/>
        <p:txBody>
          <a:bodyPr>
            <a:normAutofit/>
          </a:bodyPr>
          <a:lstStyle/>
          <a:p>
            <a:pPr algn="r"/>
            <a:r>
              <a:rPr lang="de-AT" sz="4400" dirty="0">
                <a:solidFill>
                  <a:srgbClr val="D40018"/>
                </a:solidFill>
              </a:rPr>
              <a:t>„erstklassig“</a:t>
            </a:r>
          </a:p>
        </p:txBody>
      </p:sp>
      <p:pic>
        <p:nvPicPr>
          <p:cNvPr id="8" name="Bildplatzhalter 7">
            <a:extLst>
              <a:ext uri="{FF2B5EF4-FFF2-40B4-BE49-F238E27FC236}">
                <a16:creationId xmlns:a16="http://schemas.microsoft.com/office/drawing/2014/main" id="{D901804B-5CAA-4297-8B1E-5D3252496829}"/>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263" r="4263"/>
          <a:stretch>
            <a:fillRect/>
          </a:stretch>
        </p:blipFill>
        <p:spPr/>
      </p:pic>
      <p:sp>
        <p:nvSpPr>
          <p:cNvPr id="6" name="Textplatzhalter 5">
            <a:extLst>
              <a:ext uri="{FF2B5EF4-FFF2-40B4-BE49-F238E27FC236}">
                <a16:creationId xmlns:a16="http://schemas.microsoft.com/office/drawing/2014/main" id="{573F8057-60AE-4442-82DE-FC3E332614F9}"/>
              </a:ext>
            </a:extLst>
          </p:cNvPr>
          <p:cNvSpPr>
            <a:spLocks noGrp="1"/>
          </p:cNvSpPr>
          <p:nvPr>
            <p:ph type="body" sz="half" idx="2"/>
          </p:nvPr>
        </p:nvSpPr>
        <p:spPr/>
        <p:txBody>
          <a:bodyPr>
            <a:normAutofit/>
          </a:bodyPr>
          <a:lstStyle/>
          <a:p>
            <a:pPr algn="r"/>
            <a:r>
              <a:rPr lang="de-AT" dirty="0" err="1"/>
              <a:t>mastermind</a:t>
            </a:r>
            <a:r>
              <a:rPr lang="de-AT" dirty="0"/>
              <a:t> – </a:t>
            </a:r>
            <a:r>
              <a:rPr lang="de-AT" dirty="0" err="1"/>
              <a:t>kursbuch</a:t>
            </a:r>
            <a:br>
              <a:rPr lang="de-AT" dirty="0"/>
            </a:br>
            <a:r>
              <a:rPr lang="de-AT" sz="1800" i="1" dirty="0" err="1"/>
              <a:t>kapitel</a:t>
            </a:r>
            <a:r>
              <a:rPr lang="de-AT" sz="1800" i="1" dirty="0"/>
              <a:t> 5: VOM UMGANG MIT MENSCHEN UND HUNDEN</a:t>
            </a:r>
          </a:p>
        </p:txBody>
      </p:sp>
      <p:sp>
        <p:nvSpPr>
          <p:cNvPr id="9" name="Foliennummernplatzhalter 8">
            <a:extLst>
              <a:ext uri="{FF2B5EF4-FFF2-40B4-BE49-F238E27FC236}">
                <a16:creationId xmlns:a16="http://schemas.microsoft.com/office/drawing/2014/main" id="{58E33F38-A53C-4354-90C7-ED11F09AB8C5}"/>
              </a:ext>
            </a:extLst>
          </p:cNvPr>
          <p:cNvSpPr>
            <a:spLocks noGrp="1"/>
          </p:cNvSpPr>
          <p:nvPr>
            <p:ph type="sldNum" sz="quarter" idx="12"/>
          </p:nvPr>
        </p:nvSpPr>
        <p:spPr/>
        <p:txBody>
          <a:bodyPr/>
          <a:lstStyle/>
          <a:p>
            <a:pPr rtl="0"/>
            <a:fld id="{2DFBB78A-01B4-41F2-96B0-677A4A282832}" type="slidenum">
              <a:rPr lang="de-DE" noProof="0" smtClean="0"/>
              <a:t>1</a:t>
            </a:fld>
            <a:endParaRPr lang="de-DE" noProof="0" dirty="0"/>
          </a:p>
        </p:txBody>
      </p:sp>
    </p:spTree>
    <p:extLst>
      <p:ext uri="{BB962C8B-B14F-4D97-AF65-F5344CB8AC3E}">
        <p14:creationId xmlns:p14="http://schemas.microsoft.com/office/powerpoint/2010/main" val="134071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Arbeitsblatt 1:</a:t>
            </a:r>
            <a:br>
              <a:rPr lang="de-AT" sz="2400" dirty="0">
                <a:solidFill>
                  <a:srgbClr val="D40018"/>
                </a:solidFill>
              </a:rPr>
            </a:br>
            <a:r>
              <a:rPr lang="de-AT" sz="2400" dirty="0">
                <a:solidFill>
                  <a:srgbClr val="D40018"/>
                </a:solidFill>
              </a:rPr>
              <a:t>MEIN (ALB/TRAUM)HUNDETYP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Überleg dir bitte, welche Hundetypen du im Umgang am schwierigsten findest und welche ihrer Eigenschaften oder Verhaltensweisen denn dieses „schwierig sein“ für dich ausmachen. </a:t>
            </a:r>
          </a:p>
          <a:p>
            <a:pPr marL="0" indent="0">
              <a:buNone/>
            </a:pPr>
            <a:r>
              <a:rPr lang="de-AT" sz="1400" dirty="0"/>
              <a:t>Leg dir als nächstes einen Plan zurecht (schriftlich!), wie du mit dieser Art Hund in Zukunft am besten zurecht kommst und berücksichtige dabei die folgenden Punkte:</a:t>
            </a:r>
          </a:p>
          <a:p>
            <a:pPr marL="0" indent="0">
              <a:buNone/>
            </a:pPr>
            <a:r>
              <a:rPr lang="de-AT" sz="1400" b="1" dirty="0"/>
              <a:t>Brauchst du zusätzliches </a:t>
            </a:r>
            <a:r>
              <a:rPr lang="de-AT" sz="1400" b="1" dirty="0" err="1"/>
              <a:t>KnowHow</a:t>
            </a:r>
            <a:r>
              <a:rPr lang="de-AT" sz="1400" b="1" dirty="0"/>
              <a:t>, um dich kompetenter und sicherer zu fühlen? (Und was davon ist nur dein Gefühl, das zu brauchen </a:t>
            </a:r>
            <a:r>
              <a:rPr lang="de-AT" sz="1400" b="1" dirty="0">
                <a:sym typeface="Wingdings" panose="05000000000000000000" pitchFamily="2" charset="2"/>
              </a:rPr>
              <a:t> )</a:t>
            </a:r>
            <a:endParaRPr lang="de-AT" sz="1400" b="1" dirty="0"/>
          </a:p>
          <a:p>
            <a:pPr marL="0" indent="0">
              <a:buNone/>
            </a:pPr>
            <a:r>
              <a:rPr lang="de-AT" sz="1400" b="1" dirty="0"/>
              <a:t>Hast du mal schlechte Erfahrungen mit dieser Sorte Hund gemacht und projizierst evtl. einen Teil davon?</a:t>
            </a:r>
          </a:p>
          <a:p>
            <a:pPr marL="0" indent="0">
              <a:buNone/>
            </a:pPr>
            <a:br>
              <a:rPr lang="de-AT" sz="1400" b="1" dirty="0"/>
            </a:br>
            <a:r>
              <a:rPr lang="de-AT" sz="1400" b="1" dirty="0"/>
              <a:t>Was ist deine größte Sorge/Angst?</a:t>
            </a:r>
          </a:p>
          <a:p>
            <a:pPr marL="0" indent="0">
              <a:buNone/>
            </a:pPr>
            <a:br>
              <a:rPr lang="de-AT" sz="1400" b="1" dirty="0"/>
            </a:br>
            <a:r>
              <a:rPr lang="de-AT" sz="1400" b="1" dirty="0"/>
              <a:t>Was hat bereits gut funktioniert (bei dir oder bei KollegInnen), was du anwenden könntest?</a:t>
            </a:r>
          </a:p>
          <a:p>
            <a:pPr marL="0" indent="0">
              <a:buNone/>
            </a:pPr>
            <a:br>
              <a:rPr lang="de-AT" sz="1400" b="1" dirty="0"/>
            </a:br>
            <a:r>
              <a:rPr lang="de-AT" sz="1400" b="1" dirty="0"/>
              <a:t>Was kannst du tun, um ein erstes kleines Erfolgserlebnis (für alle Beteiligten) zu erreichen?</a:t>
            </a:r>
            <a:endParaRPr lang="de-AT" sz="1400"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2</a:t>
            </a:fld>
            <a:endParaRPr lang="de-DE" noProof="0" dirty="0"/>
          </a:p>
        </p:txBody>
      </p:sp>
    </p:spTree>
    <p:extLst>
      <p:ext uri="{BB962C8B-B14F-4D97-AF65-F5344CB8AC3E}">
        <p14:creationId xmlns:p14="http://schemas.microsoft.com/office/powerpoint/2010/main" val="2483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Arbeitsblatt 2</a:t>
            </a:r>
            <a:br>
              <a:rPr lang="de-AT" sz="2400" dirty="0">
                <a:solidFill>
                  <a:srgbClr val="D40018"/>
                </a:solidFill>
              </a:rPr>
            </a:br>
            <a:r>
              <a:rPr lang="de-AT" sz="2400" dirty="0">
                <a:solidFill>
                  <a:srgbClr val="D40018"/>
                </a:solidFill>
              </a:rPr>
              <a:t>FALLBEISPIEL CÄSAR</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496616"/>
            <a:ext cx="5715000" cy="7836569"/>
          </a:xfrm>
        </p:spPr>
        <p:txBody>
          <a:bodyPr>
            <a:normAutofit/>
          </a:bodyPr>
          <a:lstStyle/>
          <a:p>
            <a:pPr marL="0" indent="0">
              <a:buNone/>
            </a:pPr>
            <a:r>
              <a:rPr lang="de-AT" sz="1400" dirty="0"/>
              <a:t>Verwende die Info über Cäsar (und frag in der Facebook-Gruppe nach oder reim dir fehlende Info zusammen), um die Verhaltensanalyse auf allen 3 Ebenen zu erstellen und einzuüben. Verwende dazu die Vorlage zur Ablaufanalyse auf der nächsten Seite.</a:t>
            </a:r>
            <a:br>
              <a:rPr lang="de-AT" sz="1400" dirty="0"/>
            </a:br>
            <a:endParaRPr lang="de-AT" sz="1400" dirty="0"/>
          </a:p>
          <a:p>
            <a:pPr marL="0" indent="0">
              <a:buNone/>
            </a:pPr>
            <a:r>
              <a:rPr lang="de-DE" sz="1400" i="1" dirty="0"/>
              <a:t>Cäsar ist ein Golden/Malinois Mischlingsrüde, kastriert, 2 Jahre alt. Er lebt bei einem Ehepaar mit einer 14-jährigen Tochter in einem großen Haus mit Garten am Stadtrand von Wien. Cäsar ist ein lieber, verschmuster Hund, der vor allem an Frauchen sehr hängt. Die Tochter der Familie kümmert sich nicht viel um ihn, seit sie selber ein Pferd hat und ihre Freizeit fast nur noch im Reitstall verbringt. Cäsar ist leider recht stürmisch, wenn Besucher kommen. Auch den Briefträger verbellt er jeden Tag wütend. Beim Spazierengehen ist Cäsar sehr interessiert an seiner Umgebung, nur andere Hunde mag er nicht. Die verbellt er wütend, springt in die Leine und ist kaum zu halten. Seine Besitzerin war mit ihm in der Hundeschule, seither geht er zwar etwas besser an der Leine, aber nur solange kein anderer Hund in Sicht ist. Wenn Cäsar mit Herrchen unterwegs ist, ist er angeblich viel entspannter und verbellt auch andere Hunde nicht so.</a:t>
            </a:r>
            <a:endParaRPr lang="de-AT" sz="1400" i="1" dirty="0"/>
          </a:p>
          <a:p>
            <a:pPr marL="0" indent="0">
              <a:buNone/>
            </a:pPr>
            <a:br>
              <a:rPr lang="de-AT" sz="1400" dirty="0"/>
            </a:br>
            <a:r>
              <a:rPr lang="de-AT" sz="1400" dirty="0"/>
              <a:t> </a:t>
            </a:r>
          </a:p>
          <a:p>
            <a:pPr marL="0" indent="0">
              <a:buNone/>
            </a:pPr>
            <a:endParaRPr lang="de-AT" sz="1400" dirty="0"/>
          </a:p>
          <a:p>
            <a:pPr marL="0" indent="0">
              <a:buNone/>
            </a:pPr>
            <a:endParaRPr lang="de-AT" sz="1400"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3</a:t>
            </a:fld>
            <a:endParaRPr lang="de-DE" noProof="0" dirty="0"/>
          </a:p>
        </p:txBody>
      </p:sp>
    </p:spTree>
    <p:extLst>
      <p:ext uri="{BB962C8B-B14F-4D97-AF65-F5344CB8AC3E}">
        <p14:creationId xmlns:p14="http://schemas.microsoft.com/office/powerpoint/2010/main" val="199207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br>
              <a:rPr lang="de-AT" sz="2400" dirty="0">
                <a:solidFill>
                  <a:srgbClr val="D40018"/>
                </a:solidFill>
              </a:rPr>
            </a:br>
            <a:r>
              <a:rPr lang="de-AT" sz="2400" dirty="0">
                <a:solidFill>
                  <a:srgbClr val="D40018"/>
                </a:solidFill>
              </a:rPr>
              <a:t>ABLAUFANALYSE</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496616"/>
            <a:ext cx="5715000" cy="7836569"/>
          </a:xfrm>
        </p:spPr>
        <p:txBody>
          <a:bodyPr>
            <a:normAutofit/>
          </a:bodyPr>
          <a:lstStyle/>
          <a:p>
            <a:pPr marL="0" indent="0">
              <a:buNone/>
            </a:pPr>
            <a:r>
              <a:rPr lang="de-AT" sz="1400" dirty="0"/>
              <a:t> </a:t>
            </a:r>
          </a:p>
          <a:p>
            <a:pPr marL="0" indent="0">
              <a:buNone/>
            </a:pPr>
            <a:endParaRPr lang="de-AT" sz="1400" dirty="0"/>
          </a:p>
          <a:p>
            <a:pPr marL="0" indent="0">
              <a:buNone/>
            </a:pPr>
            <a:endParaRPr lang="de-AT" sz="1400"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4</a:t>
            </a:fld>
            <a:endParaRPr lang="de-DE" noProof="0" dirty="0"/>
          </a:p>
        </p:txBody>
      </p:sp>
      <p:graphicFrame>
        <p:nvGraphicFramePr>
          <p:cNvPr id="2" name="Tabelle 1">
            <a:extLst>
              <a:ext uri="{FF2B5EF4-FFF2-40B4-BE49-F238E27FC236}">
                <a16:creationId xmlns:a16="http://schemas.microsoft.com/office/drawing/2014/main" id="{4F17C5C2-F01D-4D5E-9DDC-0EB0225FDEEE}"/>
              </a:ext>
            </a:extLst>
          </p:cNvPr>
          <p:cNvGraphicFramePr>
            <a:graphicFrameLocks noGrp="1"/>
          </p:cNvGraphicFramePr>
          <p:nvPr>
            <p:extLst>
              <p:ext uri="{D42A27DB-BD31-4B8C-83A1-F6EECF244321}">
                <p14:modId xmlns:p14="http://schemas.microsoft.com/office/powerpoint/2010/main" val="3178255597"/>
              </p:ext>
            </p:extLst>
          </p:nvPr>
        </p:nvGraphicFramePr>
        <p:xfrm>
          <a:off x="658539" y="1922137"/>
          <a:ext cx="5714999" cy="2306892"/>
        </p:xfrm>
        <a:graphic>
          <a:graphicData uri="http://schemas.openxmlformats.org/drawingml/2006/table">
            <a:tbl>
              <a:tblPr firstRow="1" firstCol="1" bandRow="1">
                <a:tableStyleId>{69012ECD-51FC-41F1-AA8D-1B2483CD663E}</a:tableStyleId>
              </a:tblPr>
              <a:tblGrid>
                <a:gridCol w="460868">
                  <a:extLst>
                    <a:ext uri="{9D8B030D-6E8A-4147-A177-3AD203B41FA5}">
                      <a16:colId xmlns:a16="http://schemas.microsoft.com/office/drawing/2014/main" val="321995528"/>
                    </a:ext>
                  </a:extLst>
                </a:gridCol>
                <a:gridCol w="586023">
                  <a:extLst>
                    <a:ext uri="{9D8B030D-6E8A-4147-A177-3AD203B41FA5}">
                      <a16:colId xmlns:a16="http://schemas.microsoft.com/office/drawing/2014/main" val="3590593228"/>
                    </a:ext>
                  </a:extLst>
                </a:gridCol>
                <a:gridCol w="557686">
                  <a:extLst>
                    <a:ext uri="{9D8B030D-6E8A-4147-A177-3AD203B41FA5}">
                      <a16:colId xmlns:a16="http://schemas.microsoft.com/office/drawing/2014/main" val="2283762836"/>
                    </a:ext>
                  </a:extLst>
                </a:gridCol>
                <a:gridCol w="554931">
                  <a:extLst>
                    <a:ext uri="{9D8B030D-6E8A-4147-A177-3AD203B41FA5}">
                      <a16:colId xmlns:a16="http://schemas.microsoft.com/office/drawing/2014/main" val="1958902639"/>
                    </a:ext>
                  </a:extLst>
                </a:gridCol>
                <a:gridCol w="672608">
                  <a:extLst>
                    <a:ext uri="{9D8B030D-6E8A-4147-A177-3AD203B41FA5}">
                      <a16:colId xmlns:a16="http://schemas.microsoft.com/office/drawing/2014/main" val="4070434118"/>
                    </a:ext>
                  </a:extLst>
                </a:gridCol>
                <a:gridCol w="448667">
                  <a:extLst>
                    <a:ext uri="{9D8B030D-6E8A-4147-A177-3AD203B41FA5}">
                      <a16:colId xmlns:a16="http://schemas.microsoft.com/office/drawing/2014/main" val="3038753599"/>
                    </a:ext>
                  </a:extLst>
                </a:gridCol>
                <a:gridCol w="448667">
                  <a:extLst>
                    <a:ext uri="{9D8B030D-6E8A-4147-A177-3AD203B41FA5}">
                      <a16:colId xmlns:a16="http://schemas.microsoft.com/office/drawing/2014/main" val="3138169565"/>
                    </a:ext>
                  </a:extLst>
                </a:gridCol>
                <a:gridCol w="449061">
                  <a:extLst>
                    <a:ext uri="{9D8B030D-6E8A-4147-A177-3AD203B41FA5}">
                      <a16:colId xmlns:a16="http://schemas.microsoft.com/office/drawing/2014/main" val="2395170226"/>
                    </a:ext>
                  </a:extLst>
                </a:gridCol>
                <a:gridCol w="610817">
                  <a:extLst>
                    <a:ext uri="{9D8B030D-6E8A-4147-A177-3AD203B41FA5}">
                      <a16:colId xmlns:a16="http://schemas.microsoft.com/office/drawing/2014/main" val="1866803144"/>
                    </a:ext>
                  </a:extLst>
                </a:gridCol>
                <a:gridCol w="448667">
                  <a:extLst>
                    <a:ext uri="{9D8B030D-6E8A-4147-A177-3AD203B41FA5}">
                      <a16:colId xmlns:a16="http://schemas.microsoft.com/office/drawing/2014/main" val="4168995220"/>
                    </a:ext>
                  </a:extLst>
                </a:gridCol>
                <a:gridCol w="477004">
                  <a:extLst>
                    <a:ext uri="{9D8B030D-6E8A-4147-A177-3AD203B41FA5}">
                      <a16:colId xmlns:a16="http://schemas.microsoft.com/office/drawing/2014/main" val="3438012791"/>
                    </a:ext>
                  </a:extLst>
                </a:gridCol>
              </a:tblGrid>
              <a:tr h="774463">
                <a:tc>
                  <a:txBody>
                    <a:bodyPr/>
                    <a:lstStyle/>
                    <a:p>
                      <a:pPr>
                        <a:lnSpc>
                          <a:spcPct val="115000"/>
                        </a:lnSpc>
                        <a:spcAft>
                          <a:spcPts val="0"/>
                        </a:spcAft>
                      </a:pPr>
                      <a:r>
                        <a:rPr lang="de-AT" sz="700">
                          <a:effectLst/>
                        </a:rPr>
                        <a:t> </a:t>
                      </a:r>
                    </a:p>
                    <a:p>
                      <a:pPr>
                        <a:lnSpc>
                          <a:spcPct val="115000"/>
                        </a:lnSpc>
                        <a:spcAft>
                          <a:spcPts val="0"/>
                        </a:spcAft>
                      </a:pPr>
                      <a:r>
                        <a:rPr lang="de-AT" sz="700">
                          <a:effectLst/>
                        </a:rPr>
                        <a:t>Ablauf</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Vorerfahrun mit ähnlichen</a:t>
                      </a:r>
                      <a:br>
                        <a:rPr lang="de-AT" sz="700">
                          <a:effectLst/>
                        </a:rPr>
                      </a:br>
                      <a:r>
                        <a:rPr lang="de-AT" sz="700">
                          <a:effectLst/>
                        </a:rPr>
                        <a:t>Situationen</a:t>
                      </a:r>
                      <a:br>
                        <a:rPr lang="de-AT" sz="700">
                          <a:effectLst/>
                        </a:rPr>
                      </a:b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Anwesende/</a:t>
                      </a:r>
                      <a:br>
                        <a:rPr lang="de-AT" sz="700">
                          <a:effectLst/>
                        </a:rPr>
                      </a:br>
                      <a:r>
                        <a:rPr lang="de-AT" sz="700">
                          <a:effectLst/>
                        </a:rPr>
                        <a:t>Situations-</a:t>
                      </a:r>
                      <a:br>
                        <a:rPr lang="de-AT" sz="700">
                          <a:effectLst/>
                        </a:rPr>
                      </a:br>
                      <a:r>
                        <a:rPr lang="de-AT" sz="700">
                          <a:effectLst/>
                        </a:rPr>
                        <a:t>elemente</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Motiv/</a:t>
                      </a:r>
                      <a:br>
                        <a:rPr lang="de-AT" sz="700">
                          <a:effectLst/>
                        </a:rPr>
                      </a:br>
                      <a:r>
                        <a:rPr lang="de-AT" sz="700">
                          <a:effectLst/>
                        </a:rPr>
                        <a:t>Emotion</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unmittelbarer</a:t>
                      </a:r>
                      <a:br>
                        <a:rPr lang="de-AT" sz="700">
                          <a:effectLst/>
                        </a:rPr>
                      </a:br>
                      <a:r>
                        <a:rPr lang="de-AT" sz="700">
                          <a:effectLst/>
                        </a:rPr>
                        <a:t>Auslöserreiz</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tabLst>
                          <a:tab pos="438150" algn="l"/>
                        </a:tabLst>
                      </a:pPr>
                      <a:r>
                        <a:rPr lang="de-AT" sz="700">
                          <a:effectLst/>
                        </a:rPr>
                        <a:t> </a:t>
                      </a:r>
                    </a:p>
                    <a:p>
                      <a:pPr>
                        <a:lnSpc>
                          <a:spcPct val="115000"/>
                        </a:lnSpc>
                        <a:spcAft>
                          <a:spcPts val="0"/>
                        </a:spcAft>
                        <a:tabLst>
                          <a:tab pos="438150" algn="l"/>
                        </a:tabLst>
                      </a:pPr>
                      <a:r>
                        <a:rPr lang="de-AT" sz="700">
                          <a:effectLst/>
                        </a:rPr>
                        <a:t>weitere Auslöser?</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Hunde-Reaktion</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Ergebnis des Verhaltens</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menschliche </a:t>
                      </a:r>
                      <a:br>
                        <a:rPr lang="de-AT" sz="700">
                          <a:effectLst/>
                        </a:rPr>
                      </a:br>
                      <a:r>
                        <a:rPr lang="de-AT" sz="700">
                          <a:effectLst/>
                        </a:rPr>
                        <a:t>Reaktion</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Hunde-Reaktion auf den Menschen</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Auflösung der Situation</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extLst>
                  <a:ext uri="{0D108BD9-81ED-4DB2-BD59-A6C34878D82A}">
                    <a16:rowId xmlns:a16="http://schemas.microsoft.com/office/drawing/2014/main" val="200547675"/>
                  </a:ext>
                </a:extLst>
              </a:tr>
              <a:tr h="774463">
                <a:tc>
                  <a:txBody>
                    <a:bodyPr/>
                    <a:lstStyle/>
                    <a:p>
                      <a:pPr>
                        <a:lnSpc>
                          <a:spcPct val="115000"/>
                        </a:lnSpc>
                        <a:spcAft>
                          <a:spcPts val="0"/>
                        </a:spcAft>
                      </a:pPr>
                      <a:r>
                        <a:rPr lang="de-AT" sz="700">
                          <a:effectLst/>
                        </a:rPr>
                        <a:t> </a:t>
                      </a:r>
                    </a:p>
                    <a:p>
                      <a:pPr>
                        <a:lnSpc>
                          <a:spcPct val="115000"/>
                        </a:lnSpc>
                        <a:spcAft>
                          <a:spcPts val="0"/>
                        </a:spcAft>
                      </a:pPr>
                      <a:r>
                        <a:rPr lang="de-AT" sz="700">
                          <a:effectLst/>
                        </a:rPr>
                        <a:t>Lern-</a:t>
                      </a:r>
                    </a:p>
                    <a:p>
                      <a:pPr>
                        <a:lnSpc>
                          <a:spcPct val="115000"/>
                        </a:lnSpc>
                        <a:spcAft>
                          <a:spcPts val="0"/>
                        </a:spcAft>
                      </a:pPr>
                      <a:r>
                        <a:rPr lang="de-AT" sz="700">
                          <a:effectLst/>
                        </a:rPr>
                        <a:t>Theorie</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Lern-strategien</a:t>
                      </a:r>
                    </a:p>
                    <a:p>
                      <a:pPr>
                        <a:lnSpc>
                          <a:spcPct val="115000"/>
                        </a:lnSpc>
                        <a:spcAft>
                          <a:spcPts val="0"/>
                        </a:spcAft>
                      </a:pPr>
                      <a:r>
                        <a:rPr lang="de-AT" sz="700">
                          <a:effectLst/>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konditionierter</a:t>
                      </a:r>
                      <a:br>
                        <a:rPr lang="de-AT" sz="700">
                          <a:effectLst/>
                        </a:rPr>
                      </a:br>
                      <a:r>
                        <a:rPr lang="de-AT" sz="700">
                          <a:effectLst/>
                        </a:rPr>
                        <a:t>Kontext?</a:t>
                      </a:r>
                      <a:br>
                        <a:rPr lang="de-AT" sz="700">
                          <a:effectLst/>
                        </a:rPr>
                      </a:b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Ursache</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sekundäre/</a:t>
                      </a:r>
                    </a:p>
                    <a:p>
                      <a:pPr>
                        <a:lnSpc>
                          <a:spcPct val="115000"/>
                        </a:lnSpc>
                        <a:spcAft>
                          <a:spcPts val="0"/>
                        </a:spcAft>
                      </a:pPr>
                      <a:r>
                        <a:rPr lang="de-AT" sz="700">
                          <a:effectLst/>
                        </a:rPr>
                        <a:t>primäre Stimuli</a:t>
                      </a:r>
                    </a:p>
                    <a:p>
                      <a:pPr>
                        <a:lnSpc>
                          <a:spcPct val="115000"/>
                        </a:lnSpc>
                        <a:spcAft>
                          <a:spcPts val="0"/>
                        </a:spcAft>
                      </a:pPr>
                      <a:r>
                        <a:rPr lang="de-AT" sz="700">
                          <a:effectLst/>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multiple</a:t>
                      </a:r>
                      <a:br>
                        <a:rPr lang="de-AT" sz="700">
                          <a:effectLst/>
                        </a:rPr>
                      </a:br>
                      <a:r>
                        <a:rPr lang="de-AT" sz="700">
                          <a:effectLst/>
                        </a:rPr>
                        <a:t>Assozia-tionen</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Reaktion</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Bestärkung?</a:t>
                      </a:r>
                      <a:br>
                        <a:rPr lang="de-AT" sz="700">
                          <a:effectLst/>
                        </a:rPr>
                      </a:br>
                      <a:r>
                        <a:rPr lang="de-AT" sz="700">
                          <a:effectLst/>
                        </a:rPr>
                        <a:t>Art/Schema</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Teil von Bestärkung? Weiterer Auslöserreiz?</a:t>
                      </a:r>
                    </a:p>
                    <a:p>
                      <a:pPr>
                        <a:lnSpc>
                          <a:spcPct val="115000"/>
                        </a:lnSpc>
                        <a:spcAft>
                          <a:spcPts val="0"/>
                        </a:spcAft>
                      </a:pPr>
                      <a:r>
                        <a:rPr lang="de-AT" sz="700">
                          <a:effectLst/>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Reaktion</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Ergebnis für den Hund</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extLst>
                  <a:ext uri="{0D108BD9-81ED-4DB2-BD59-A6C34878D82A}">
                    <a16:rowId xmlns:a16="http://schemas.microsoft.com/office/drawing/2014/main" val="1313694038"/>
                  </a:ext>
                </a:extLst>
              </a:tr>
              <a:tr h="513764">
                <a:tc>
                  <a:txBody>
                    <a:bodyPr/>
                    <a:lstStyle/>
                    <a:p>
                      <a:pPr>
                        <a:lnSpc>
                          <a:spcPct val="115000"/>
                        </a:lnSpc>
                        <a:spcAft>
                          <a:spcPts val="0"/>
                        </a:spcAft>
                      </a:pPr>
                      <a:r>
                        <a:rPr lang="de-AT" sz="700">
                          <a:effectLst/>
                        </a:rPr>
                        <a:t> </a:t>
                      </a:r>
                    </a:p>
                    <a:p>
                      <a:pPr>
                        <a:lnSpc>
                          <a:spcPct val="115000"/>
                        </a:lnSpc>
                        <a:spcAft>
                          <a:spcPts val="0"/>
                        </a:spcAft>
                      </a:pPr>
                      <a:r>
                        <a:rPr lang="de-AT" sz="700">
                          <a:effectLst/>
                        </a:rPr>
                        <a:t>Erregungs-pegel</a:t>
                      </a:r>
                    </a:p>
                    <a:p>
                      <a:pPr>
                        <a:lnSpc>
                          <a:spcPct val="115000"/>
                        </a:lnSpc>
                        <a:spcAft>
                          <a:spcPts val="0"/>
                        </a:spcAft>
                      </a:pPr>
                      <a:r>
                        <a:rPr lang="de-AT" sz="700">
                          <a:effectLst/>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chronischer</a:t>
                      </a:r>
                      <a:br>
                        <a:rPr lang="de-AT" sz="700">
                          <a:effectLst/>
                        </a:rPr>
                      </a:br>
                      <a:r>
                        <a:rPr lang="de-AT" sz="700">
                          <a:effectLst/>
                        </a:rPr>
                        <a:t>Stress?</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Umgebungs-pegel</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Konditionierte Emotion</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akuter Erregungs-pegel</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Anstieg/</a:t>
                      </a:r>
                    </a:p>
                    <a:p>
                      <a:pPr>
                        <a:lnSpc>
                          <a:spcPct val="115000"/>
                        </a:lnSpc>
                        <a:spcAft>
                          <a:spcPts val="0"/>
                        </a:spcAft>
                      </a:pPr>
                      <a:r>
                        <a:rPr lang="de-AT" sz="700">
                          <a:effectLst/>
                        </a:rPr>
                        <a:t>Absinken?</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Anstieg/</a:t>
                      </a:r>
                    </a:p>
                    <a:p>
                      <a:pPr>
                        <a:lnSpc>
                          <a:spcPct val="115000"/>
                        </a:lnSpc>
                        <a:spcAft>
                          <a:spcPts val="0"/>
                        </a:spcAft>
                      </a:pPr>
                      <a:r>
                        <a:rPr lang="de-AT" sz="700">
                          <a:effectLst/>
                        </a:rPr>
                        <a:t>Absinken?</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Absinken?</a:t>
                      </a:r>
                      <a:br>
                        <a:rPr lang="de-AT" sz="700">
                          <a:effectLst/>
                        </a:rPr>
                      </a:br>
                      <a:r>
                        <a:rPr lang="de-AT" sz="700">
                          <a:effectLst/>
                        </a:rPr>
                        <a:t>Anstieg?</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Stimmungs-</a:t>
                      </a:r>
                      <a:br>
                        <a:rPr lang="de-AT" sz="700">
                          <a:effectLst/>
                        </a:rPr>
                      </a:br>
                      <a:r>
                        <a:rPr lang="de-AT" sz="700">
                          <a:effectLst/>
                        </a:rPr>
                        <a:t>übertragung?</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a:effectLst/>
                        </a:rPr>
                        <a:t> </a:t>
                      </a:r>
                    </a:p>
                    <a:p>
                      <a:pPr>
                        <a:lnSpc>
                          <a:spcPct val="115000"/>
                        </a:lnSpc>
                        <a:spcAft>
                          <a:spcPts val="0"/>
                        </a:spcAft>
                      </a:pPr>
                      <a:r>
                        <a:rPr lang="de-AT" sz="700">
                          <a:effectLst/>
                        </a:rPr>
                        <a:t>Anstieg?</a:t>
                      </a:r>
                    </a:p>
                    <a:p>
                      <a:pPr>
                        <a:lnSpc>
                          <a:spcPct val="115000"/>
                        </a:lnSpc>
                        <a:spcAft>
                          <a:spcPts val="0"/>
                        </a:spcAft>
                      </a:pPr>
                      <a:r>
                        <a:rPr lang="de-AT" sz="700">
                          <a:effectLst/>
                        </a:rPr>
                        <a:t>Absinken?</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tc>
                  <a:txBody>
                    <a:bodyPr/>
                    <a:lstStyle/>
                    <a:p>
                      <a:pPr>
                        <a:lnSpc>
                          <a:spcPct val="115000"/>
                        </a:lnSpc>
                        <a:spcAft>
                          <a:spcPts val="0"/>
                        </a:spcAft>
                      </a:pPr>
                      <a:r>
                        <a:rPr lang="de-AT" sz="700" dirty="0">
                          <a:effectLst/>
                        </a:rPr>
                        <a:t> </a:t>
                      </a:r>
                    </a:p>
                    <a:p>
                      <a:pPr>
                        <a:lnSpc>
                          <a:spcPct val="115000"/>
                        </a:lnSpc>
                        <a:spcAft>
                          <a:spcPts val="0"/>
                        </a:spcAft>
                      </a:pPr>
                      <a:r>
                        <a:rPr lang="de-AT" sz="700" dirty="0">
                          <a:effectLst/>
                        </a:rPr>
                        <a:t>Entspannung?</a:t>
                      </a:r>
                      <a:endParaRPr lang="de-AT"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505" marR="42505" marT="0" marB="0"/>
                </a:tc>
                <a:extLst>
                  <a:ext uri="{0D108BD9-81ED-4DB2-BD59-A6C34878D82A}">
                    <a16:rowId xmlns:a16="http://schemas.microsoft.com/office/drawing/2014/main" val="416648920"/>
                  </a:ext>
                </a:extLst>
              </a:tr>
            </a:tbl>
          </a:graphicData>
        </a:graphic>
      </p:graphicFrame>
      <p:sp>
        <p:nvSpPr>
          <p:cNvPr id="3" name="Rectangle 1">
            <a:extLst>
              <a:ext uri="{FF2B5EF4-FFF2-40B4-BE49-F238E27FC236}">
                <a16:creationId xmlns:a16="http://schemas.microsoft.com/office/drawing/2014/main" id="{03235404-C12E-4413-BA58-747E1BE0A055}"/>
              </a:ext>
            </a:extLst>
          </p:cNvPr>
          <p:cNvSpPr>
            <a:spLocks noChangeArrowheads="1"/>
          </p:cNvSpPr>
          <p:nvPr/>
        </p:nvSpPr>
        <p:spPr bwMode="auto">
          <a:xfrm>
            <a:off x="628650" y="465455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Tree>
    <p:extLst>
      <p:ext uri="{BB962C8B-B14F-4D97-AF65-F5344CB8AC3E}">
        <p14:creationId xmlns:p14="http://schemas.microsoft.com/office/powerpoint/2010/main" val="121772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üche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3_TF02787940_TF02787940.potx" id="{A07221C8-B975-4B87-AB41-47C02B22BFA6}" vid="{F586EF8F-8554-4952-87AF-18F7DCDD0B8D}"/>
    </a:ext>
  </a:extLst>
</a:theme>
</file>

<file path=ppt/theme/theme2.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4873beb7-5857-4685-be1f-d57550cc96cc"/>
    <ds:schemaRef ds:uri="http://purl.org/dc/elements/1.1/"/>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 Blauer Bücherstapel (Breitbild)</Template>
  <TotalTime>0</TotalTime>
  <Words>161</Words>
  <Application>Microsoft Office PowerPoint</Application>
  <PresentationFormat>A4-Papier (210 x 297 mm)</PresentationFormat>
  <Paragraphs>98</Paragraphs>
  <Slides>4</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Arial</vt:lpstr>
      <vt:lpstr>Calibri</vt:lpstr>
      <vt:lpstr>Century Gothic</vt:lpstr>
      <vt:lpstr>Bücher 16 x 9</vt:lpstr>
      <vt:lpstr>„erstklassig“</vt:lpstr>
      <vt:lpstr>Arbeitsblatt 1: MEIN (ALB/TRAUM)HUNDETYP  </vt:lpstr>
      <vt:lpstr>Arbeitsblatt 2 FALLBEISPIEL CÄSAR</vt:lpstr>
      <vt:lpstr> ABLAUFANALYSE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2018-08-31T11:55:24Z</dcterms:created>
  <dcterms:modified xsi:type="dcterms:W3CDTF">2019-01-21T00:27:02Z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