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81" r:id="rId5"/>
    <p:sldId id="296" r:id="rId6"/>
    <p:sldId id="304" r:id="rId7"/>
    <p:sldId id="305" r:id="rId8"/>
  </p:sldIdLst>
  <p:sldSz cx="6858000" cy="9906000" type="A4"/>
  <p:notesSz cx="6858000" cy="9144000"/>
  <p:defaultTextStyle>
    <a:defPPr rtl="0">
      <a:defRPr lang="de-de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2160" userDrawn="1">
          <p15:clr>
            <a:srgbClr val="A4A3A4"/>
          </p15:clr>
        </p15:guide>
        <p15:guide id="10" orient="horz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3" autoAdjust="0"/>
    <p:restoredTop sz="94667" autoAdjust="0"/>
  </p:normalViewPr>
  <p:slideViewPr>
    <p:cSldViewPr showGuides="1">
      <p:cViewPr varScale="1">
        <p:scale>
          <a:sx n="60" d="100"/>
          <a:sy n="60" d="100"/>
        </p:scale>
        <p:origin x="2814" y="66"/>
      </p:cViewPr>
      <p:guideLst>
        <p:guide pos="2160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8471CA7-C7F5-4357-8634-245DFB53626A}" type="datetime1">
              <a:rPr lang="de-DE" smtClean="0">
                <a:solidFill>
                  <a:schemeClr val="tx2"/>
                </a:solidFill>
              </a:rPr>
              <a:t>27.01.2019</a:t>
            </a:fld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de-DE" smtClean="0">
                <a:solidFill>
                  <a:schemeClr val="tx2"/>
                </a:solidFill>
              </a:rPr>
              <a:pPr algn="r" rtl="0"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BD9EDEE-B7FC-48B6-84C2-4E9B2A4DEB5D}" type="datetime1">
              <a:rPr lang="de-DE" smtClean="0"/>
              <a:pPr/>
              <a:t>27.01.2019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1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28900" y="2164646"/>
            <a:ext cx="3943350" cy="4764970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7799" cap="none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28900" y="7117644"/>
            <a:ext cx="3943350" cy="1797756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4044" b="0">
                <a:solidFill>
                  <a:schemeClr val="tx1"/>
                </a:solidFill>
              </a:defRPr>
            </a:lvl1pPr>
            <a:lvl2pPr marL="88035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6071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41078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2143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40179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8215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6251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4287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458156"/>
            <a:ext cx="5715000" cy="6347178"/>
          </a:xfrm>
        </p:spPr>
        <p:txBody>
          <a:bodyPr vert="eaVert" rtlCol="0"/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17209C-614F-4F97-9E1F-5C28C60D31AE}" type="datetime1">
              <a:rPr lang="de-DE" smtClean="0"/>
              <a:t>27.01.2019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543550" y="396700"/>
            <a:ext cx="800100" cy="8518700"/>
          </a:xfrm>
        </p:spPr>
        <p:txBody>
          <a:bodyPr vert="eaVert"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96700"/>
            <a:ext cx="4800600" cy="8518700"/>
          </a:xfrm>
        </p:spPr>
        <p:txBody>
          <a:bodyPr vert="eaVert" rtlCol="0"/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D47CC4-C18B-40F2-9D42-269617E32C86}" type="datetime1">
              <a:rPr lang="de-DE" smtClean="0"/>
              <a:t>27.01.2019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D0D272-F45E-4CE9-B237-43508A2A7FC3}" type="datetime1">
              <a:rPr lang="de-DE" smtClean="0"/>
              <a:t>27.01.2019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420556"/>
            <a:ext cx="3943350" cy="2788356"/>
          </a:xfrm>
        </p:spPr>
        <p:txBody>
          <a:bodyPr rtlCol="0" anchor="t">
            <a:normAutofit/>
          </a:bodyPr>
          <a:lstStyle>
            <a:lvl1pPr algn="l" rtl="0">
              <a:defRPr sz="7799" b="0" cap="none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4512734"/>
            <a:ext cx="3943350" cy="1873425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4044">
                <a:solidFill>
                  <a:schemeClr val="tx1"/>
                </a:solidFill>
              </a:defRPr>
            </a:lvl1pPr>
            <a:lvl2pPr marL="880359" indent="0" algn="l" rtl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2pPr>
            <a:lvl3pPr marL="1760719" indent="0" algn="l" rtl="0">
              <a:buNone/>
              <a:defRPr sz="3033">
                <a:solidFill>
                  <a:schemeClr val="tx1">
                    <a:tint val="75000"/>
                  </a:schemeClr>
                </a:solidFill>
              </a:defRPr>
            </a:lvl3pPr>
            <a:lvl4pPr marL="2641078" indent="0" algn="l" rtl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4pPr>
            <a:lvl5pPr marL="3521436" indent="0" algn="l" rtl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5pPr>
            <a:lvl6pPr marL="4401797" indent="0" algn="l" rtl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6pPr>
            <a:lvl7pPr marL="5282156" indent="0" algn="l" rtl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7pPr>
            <a:lvl8pPr marL="6162515" indent="0" algn="l" rtl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8pPr>
            <a:lvl9pPr marL="7042875" indent="0" algn="l" rtl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28650" y="2458155"/>
            <a:ext cx="2843224" cy="6457244"/>
          </a:xfrm>
        </p:spPr>
        <p:txBody>
          <a:bodyPr rtlCol="0">
            <a:normAutofit/>
          </a:bodyPr>
          <a:lstStyle>
            <a:lvl1pPr algn="l" rtl="0">
              <a:defRPr sz="3322" baseline="0"/>
            </a:lvl1pPr>
            <a:lvl2pPr algn="l" rtl="0">
              <a:defRPr sz="2889"/>
            </a:lvl2pPr>
            <a:lvl3pPr algn="l" rtl="0">
              <a:defRPr sz="2600"/>
            </a:lvl3pPr>
            <a:lvl4pPr algn="l" rtl="0">
              <a:defRPr sz="2600"/>
            </a:lvl4pPr>
            <a:lvl5pPr marL="2905186" algn="l" rtl="0">
              <a:defRPr sz="2600"/>
            </a:lvl5pPr>
            <a:lvl6pPr marL="2905186" algn="l" rtl="0">
              <a:defRPr sz="2600"/>
            </a:lvl6pPr>
            <a:lvl7pPr marL="2905186" algn="l" rtl="0">
              <a:defRPr sz="2600"/>
            </a:lvl7pPr>
            <a:lvl8pPr marL="2905186" algn="l" rtl="0">
              <a:defRPr sz="2600"/>
            </a:lvl8pPr>
            <a:lvl9pPr marL="2905186" algn="l" rtl="0">
              <a:defRPr sz="2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514748" y="2458155"/>
            <a:ext cx="2828903" cy="6457244"/>
          </a:xfrm>
        </p:spPr>
        <p:txBody>
          <a:bodyPr rtlCol="0">
            <a:normAutofit/>
          </a:bodyPr>
          <a:lstStyle>
            <a:lvl1pPr algn="l" rtl="0">
              <a:defRPr sz="3322"/>
            </a:lvl1pPr>
            <a:lvl2pPr algn="l" rtl="0">
              <a:defRPr sz="2889"/>
            </a:lvl2pPr>
            <a:lvl3pPr algn="l" rtl="0">
              <a:defRPr sz="2600"/>
            </a:lvl3pPr>
            <a:lvl4pPr algn="l" rtl="0">
              <a:defRPr sz="2600"/>
            </a:lvl4pPr>
            <a:lvl5pPr marL="2905186" algn="l" rtl="0">
              <a:defRPr sz="2600"/>
            </a:lvl5pPr>
            <a:lvl6pPr marL="2905186" algn="l" rtl="0">
              <a:defRPr sz="2600"/>
            </a:lvl6pPr>
            <a:lvl7pPr marL="2905186" algn="l" rtl="0">
              <a:defRPr sz="2600"/>
            </a:lvl7pPr>
            <a:lvl8pPr marL="2905186" algn="l" rtl="0">
              <a:defRPr sz="2600"/>
            </a:lvl8pPr>
            <a:lvl9pPr marL="2905186" algn="l" rtl="0">
              <a:defRPr sz="2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0C76BC5-7123-48F0-A5E7-70E698FC0D4E}" type="datetime1">
              <a:rPr lang="de-DE" smtClean="0"/>
              <a:t>27.01.2019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30936" y="2323874"/>
            <a:ext cx="2798064" cy="978126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3178" b="1"/>
            </a:lvl1pPr>
            <a:lvl2pPr marL="880359" indent="0" algn="l" rtl="0">
              <a:buNone/>
              <a:defRPr sz="3900" b="1"/>
            </a:lvl2pPr>
            <a:lvl3pPr marL="1760719" indent="0" algn="l" rtl="0">
              <a:buNone/>
              <a:defRPr sz="3467" b="1"/>
            </a:lvl3pPr>
            <a:lvl4pPr marL="2641078" indent="0" algn="l" rtl="0">
              <a:buNone/>
              <a:defRPr sz="3033" b="1"/>
            </a:lvl4pPr>
            <a:lvl5pPr marL="3521436" indent="0" algn="l" rtl="0">
              <a:buNone/>
              <a:defRPr sz="3033" b="1"/>
            </a:lvl5pPr>
            <a:lvl6pPr marL="4401797" indent="0" algn="l" rtl="0">
              <a:buNone/>
              <a:defRPr sz="3033" b="1"/>
            </a:lvl6pPr>
            <a:lvl7pPr marL="5282156" indent="0" algn="l" rtl="0">
              <a:buNone/>
              <a:defRPr sz="3033" b="1"/>
            </a:lvl7pPr>
            <a:lvl8pPr marL="6162515" indent="0" algn="l" rtl="0">
              <a:buNone/>
              <a:defRPr sz="3033" b="1"/>
            </a:lvl8pPr>
            <a:lvl9pPr marL="7042875" indent="0" algn="l" rtl="0">
              <a:buNone/>
              <a:defRPr sz="3033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650" y="3393723"/>
            <a:ext cx="2800350" cy="5521677"/>
          </a:xfrm>
        </p:spPr>
        <p:txBody>
          <a:bodyPr rtlCol="0">
            <a:normAutofit/>
          </a:bodyPr>
          <a:lstStyle>
            <a:lvl1pPr algn="l" rtl="0">
              <a:defRPr sz="2889"/>
            </a:lvl1pPr>
            <a:lvl2pPr algn="l" rtl="0">
              <a:defRPr sz="2600"/>
            </a:lvl2pPr>
            <a:lvl3pPr algn="l" rtl="0">
              <a:defRPr sz="2600"/>
            </a:lvl3pPr>
            <a:lvl4pPr algn="l" rtl="0">
              <a:defRPr sz="2600"/>
            </a:lvl4pPr>
            <a:lvl5pPr marL="2905186" algn="l" rtl="0">
              <a:defRPr sz="2600"/>
            </a:lvl5pPr>
            <a:lvl6pPr marL="2905186" algn="l" rtl="0">
              <a:defRPr sz="2600"/>
            </a:lvl6pPr>
            <a:lvl7pPr marL="2905186" algn="l" rtl="0">
              <a:defRPr sz="2600"/>
            </a:lvl7pPr>
            <a:lvl8pPr marL="2905186" algn="l" rtl="0">
              <a:defRPr sz="2600"/>
            </a:lvl8pPr>
            <a:lvl9pPr marL="2905186" algn="l" rtl="0">
              <a:defRPr sz="2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45586" y="2323874"/>
            <a:ext cx="2798064" cy="978126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3178" b="1"/>
            </a:lvl1pPr>
            <a:lvl2pPr marL="880359" indent="0" algn="l" rtl="0">
              <a:buNone/>
              <a:defRPr sz="3900" b="1"/>
            </a:lvl2pPr>
            <a:lvl3pPr marL="1760719" indent="0" algn="l" rtl="0">
              <a:buNone/>
              <a:defRPr sz="3467" b="1"/>
            </a:lvl3pPr>
            <a:lvl4pPr marL="2641078" indent="0" algn="l" rtl="0">
              <a:buNone/>
              <a:defRPr sz="3033" b="1"/>
            </a:lvl4pPr>
            <a:lvl5pPr marL="3521436" indent="0" algn="l" rtl="0">
              <a:buNone/>
              <a:defRPr sz="3033" b="1"/>
            </a:lvl5pPr>
            <a:lvl6pPr marL="4401797" indent="0" algn="l" rtl="0">
              <a:buNone/>
              <a:defRPr sz="3033" b="1"/>
            </a:lvl6pPr>
            <a:lvl7pPr marL="5282156" indent="0" algn="l" rtl="0">
              <a:buNone/>
              <a:defRPr sz="3033" b="1"/>
            </a:lvl7pPr>
            <a:lvl8pPr marL="6162515" indent="0" algn="l" rtl="0">
              <a:buNone/>
              <a:defRPr sz="3033" b="1"/>
            </a:lvl8pPr>
            <a:lvl9pPr marL="7042875" indent="0" algn="l" rtl="0">
              <a:buNone/>
              <a:defRPr sz="3033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3543300" y="3393723"/>
            <a:ext cx="2800350" cy="5521677"/>
          </a:xfrm>
        </p:spPr>
        <p:txBody>
          <a:bodyPr rtlCol="0">
            <a:normAutofit/>
          </a:bodyPr>
          <a:lstStyle>
            <a:lvl1pPr algn="l" rtl="0">
              <a:defRPr sz="2889"/>
            </a:lvl1pPr>
            <a:lvl2pPr algn="l" rtl="0">
              <a:defRPr sz="2600"/>
            </a:lvl2pPr>
            <a:lvl3pPr algn="l" rtl="0">
              <a:defRPr sz="2600"/>
            </a:lvl3pPr>
            <a:lvl4pPr algn="l" rtl="0">
              <a:defRPr sz="2600"/>
            </a:lvl4pPr>
            <a:lvl5pPr marL="2905186" algn="l" rtl="0">
              <a:defRPr sz="2600"/>
            </a:lvl5pPr>
            <a:lvl6pPr marL="2905186" algn="l" rtl="0">
              <a:defRPr sz="2600"/>
            </a:lvl6pPr>
            <a:lvl7pPr marL="2905186" algn="l" rtl="0">
              <a:defRPr sz="2600"/>
            </a:lvl7pPr>
            <a:lvl8pPr marL="2905186" algn="l" rtl="0">
              <a:defRPr sz="2600"/>
            </a:lvl8pPr>
            <a:lvl9pPr marL="2905186" algn="l" rtl="0">
              <a:defRPr sz="2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A1E98C-B345-44B5-BD9C-F1160D1759BE}" type="datetime1">
              <a:rPr lang="de-DE" smtClean="0"/>
              <a:t>27.01.2019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F33F36-3249-4D5F-973E-A8CCBC68809A}" type="datetime1">
              <a:rPr lang="de-DE" smtClean="0"/>
              <a:t>27.01.2019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783AA6-3892-434F-AB49-0F5648FCDA2E}" type="datetime1">
              <a:rPr lang="de-DE" smtClean="0"/>
              <a:t>27.01.2019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228850" y="0"/>
            <a:ext cx="4457700" cy="990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076" tIns="88038" rIns="176076" bIns="88038" rtlCol="0" anchor="ctr"/>
          <a:lstStyle/>
          <a:p>
            <a:pPr algn="ctr" rtl="0"/>
            <a:endParaRPr lang="de-DE" sz="3467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1" y="2458156"/>
            <a:ext cx="1885950" cy="4109155"/>
          </a:xfrm>
        </p:spPr>
        <p:txBody>
          <a:bodyPr rtlCol="0" anchor="b">
            <a:normAutofit/>
          </a:bodyPr>
          <a:lstStyle>
            <a:lvl1pPr algn="l" rtl="0">
              <a:defRPr sz="2889" b="1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14600" y="697089"/>
            <a:ext cx="3829050" cy="8511822"/>
          </a:xfrm>
        </p:spPr>
        <p:txBody>
          <a:bodyPr rtlCol="0">
            <a:normAutofit/>
          </a:bodyPr>
          <a:lstStyle>
            <a:lvl1pPr algn="l" rtl="0">
              <a:defRPr sz="3467"/>
            </a:lvl1pPr>
            <a:lvl2pPr algn="l" rtl="0">
              <a:defRPr sz="2889"/>
            </a:lvl2pPr>
            <a:lvl3pPr algn="l" rtl="0">
              <a:defRPr sz="2600"/>
            </a:lvl3pPr>
            <a:lvl4pPr algn="l" rtl="0">
              <a:defRPr sz="2600"/>
            </a:lvl4pPr>
            <a:lvl5pPr algn="l" rtl="0">
              <a:defRPr sz="2600"/>
            </a:lvl5pPr>
            <a:lvl6pPr algn="l" rtl="0">
              <a:defRPr sz="2600"/>
            </a:lvl6pPr>
            <a:lvl7pPr algn="l" rtl="0">
              <a:defRPr sz="2600"/>
            </a:lvl7pPr>
            <a:lvl8pPr algn="l" rtl="0">
              <a:defRPr sz="2600"/>
            </a:lvl8pPr>
            <a:lvl9pPr algn="l" rtl="0">
              <a:defRPr sz="2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1451" y="6714067"/>
            <a:ext cx="1885950" cy="249484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733"/>
              </a:spcBef>
              <a:buNone/>
              <a:defRPr sz="2311"/>
            </a:lvl1pPr>
            <a:lvl2pPr marL="880359" indent="0" algn="l" rtl="0">
              <a:buNone/>
              <a:defRPr sz="2311"/>
            </a:lvl2pPr>
            <a:lvl3pPr marL="1760719" indent="0" algn="l" rtl="0">
              <a:buNone/>
              <a:defRPr sz="1877"/>
            </a:lvl3pPr>
            <a:lvl4pPr marL="2641078" indent="0" algn="l" rtl="0">
              <a:buNone/>
              <a:defRPr sz="1733"/>
            </a:lvl4pPr>
            <a:lvl5pPr marL="3521436" indent="0" algn="l" rtl="0">
              <a:buNone/>
              <a:defRPr sz="1733"/>
            </a:lvl5pPr>
            <a:lvl6pPr marL="4401797" indent="0" algn="l" rtl="0">
              <a:buNone/>
              <a:defRPr sz="1733"/>
            </a:lvl6pPr>
            <a:lvl7pPr marL="5282156" indent="0" algn="l" rtl="0">
              <a:buNone/>
              <a:defRPr sz="1733"/>
            </a:lvl7pPr>
            <a:lvl8pPr marL="6162515" indent="0" algn="l" rtl="0">
              <a:buNone/>
              <a:defRPr sz="1733"/>
            </a:lvl8pPr>
            <a:lvl9pPr marL="7042875" indent="0" algn="l" rtl="0">
              <a:buNone/>
              <a:defRPr sz="1733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8799FA-65AA-468C-9827-01BB74F9F28B}" type="datetime1">
              <a:rPr lang="de-DE" smtClean="0"/>
              <a:t>27.01.2019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171575" y="0"/>
            <a:ext cx="4514850" cy="990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076" tIns="88038" rIns="176076" bIns="88038" rtlCol="0" anchor="ctr"/>
          <a:lstStyle/>
          <a:p>
            <a:pPr algn="ctr" rtl="0"/>
            <a:endParaRPr lang="de-DE" sz="3467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934199"/>
            <a:ext cx="4114800" cy="1100667"/>
          </a:xfrm>
        </p:spPr>
        <p:txBody>
          <a:bodyPr rtlCol="0" anchor="b">
            <a:normAutofit/>
          </a:bodyPr>
          <a:lstStyle>
            <a:lvl1pPr algn="l" rtl="0">
              <a:defRPr sz="2889" b="1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71600" y="403581"/>
            <a:ext cx="4114800" cy="64251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4044"/>
            </a:lvl1pPr>
            <a:lvl2pPr marL="880359" indent="0" algn="l" rtl="0">
              <a:buNone/>
              <a:defRPr sz="5344"/>
            </a:lvl2pPr>
            <a:lvl3pPr marL="1760719" indent="0" algn="l" rtl="0">
              <a:buNone/>
              <a:defRPr sz="4622"/>
            </a:lvl3pPr>
            <a:lvl4pPr marL="2641078" indent="0" algn="l" rtl="0">
              <a:buNone/>
              <a:defRPr sz="3900"/>
            </a:lvl4pPr>
            <a:lvl5pPr marL="3521436" indent="0" algn="l" rtl="0">
              <a:buNone/>
              <a:defRPr sz="3900"/>
            </a:lvl5pPr>
            <a:lvl6pPr marL="4401797" indent="0" algn="l" rtl="0">
              <a:buNone/>
              <a:defRPr sz="3900"/>
            </a:lvl6pPr>
            <a:lvl7pPr marL="5282156" indent="0" algn="l" rtl="0">
              <a:buNone/>
              <a:defRPr sz="3900"/>
            </a:lvl7pPr>
            <a:lvl8pPr marL="6162515" indent="0" algn="l" rtl="0">
              <a:buNone/>
              <a:defRPr sz="3900"/>
            </a:lvl8pPr>
            <a:lvl9pPr marL="7042875" indent="0" algn="l" rtl="0">
              <a:buNone/>
              <a:defRPr sz="39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371600" y="8034868"/>
            <a:ext cx="4114800" cy="117404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311"/>
            </a:lvl1pPr>
            <a:lvl2pPr marL="880359" indent="0" algn="l" rtl="0">
              <a:buNone/>
              <a:defRPr sz="2311"/>
            </a:lvl2pPr>
            <a:lvl3pPr marL="1760719" indent="0" algn="l" rtl="0">
              <a:buNone/>
              <a:defRPr sz="1877"/>
            </a:lvl3pPr>
            <a:lvl4pPr marL="2641078" indent="0" algn="l" rtl="0">
              <a:buNone/>
              <a:defRPr sz="1733"/>
            </a:lvl4pPr>
            <a:lvl5pPr marL="3521436" indent="0" algn="l" rtl="0">
              <a:buNone/>
              <a:defRPr sz="1733"/>
            </a:lvl5pPr>
            <a:lvl6pPr marL="4401797" indent="0" algn="l" rtl="0">
              <a:buNone/>
              <a:defRPr sz="1733"/>
            </a:lvl6pPr>
            <a:lvl7pPr marL="5282156" indent="0" algn="l" rtl="0">
              <a:buNone/>
              <a:defRPr sz="1733"/>
            </a:lvl7pPr>
            <a:lvl8pPr marL="6162515" indent="0" algn="l" rtl="0">
              <a:buNone/>
              <a:defRPr sz="1733"/>
            </a:lvl8pPr>
            <a:lvl9pPr marL="7042875" indent="0" algn="l" rtl="0">
              <a:buNone/>
              <a:defRPr sz="1733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952D57-1E6F-458A-85A1-CF8B9A0D4361}" type="datetime1">
              <a:rPr lang="de-DE" smtClean="0"/>
              <a:t>27.01.2019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71450" y="0"/>
            <a:ext cx="6515100" cy="990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076" tIns="88038" rIns="176076" bIns="88038" rtlCol="0" anchor="ctr"/>
          <a:lstStyle/>
          <a:p>
            <a:pPr algn="ctr" rtl="0"/>
            <a:endParaRPr lang="de-DE" sz="3467" noProof="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110067"/>
            <a:ext cx="5715000" cy="2017889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2458155"/>
            <a:ext cx="5715000" cy="645724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9245603"/>
            <a:ext cx="1543050" cy="463197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733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5311E49-3590-48FD-9A9C-AF61A48C115C}" type="datetime1">
              <a:rPr lang="de-DE" smtClean="0"/>
              <a:t>27.01.2019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98734" y="9245603"/>
            <a:ext cx="3497580" cy="463197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733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20510" y="9245603"/>
            <a:ext cx="623141" cy="463197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733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760719" rtl="0" eaLnBrk="1" latinLnBrk="0" hangingPunct="1">
        <a:lnSpc>
          <a:spcPct val="85000"/>
        </a:lnSpc>
        <a:spcBef>
          <a:spcPct val="0"/>
        </a:spcBef>
        <a:buNone/>
        <a:tabLst/>
        <a:defRPr sz="6355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180" indent="-440180" algn="l" defTabSz="1760719" rtl="0" eaLnBrk="1" latinLnBrk="0" hangingPunct="1">
        <a:lnSpc>
          <a:spcPct val="95000"/>
        </a:lnSpc>
        <a:spcBef>
          <a:spcPts val="2695"/>
        </a:spcBef>
        <a:buSzPct val="100000"/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1056431" indent="-440180" algn="l" defTabSz="1760719" rtl="0" eaLnBrk="1" latinLnBrk="0" hangingPunct="1">
        <a:lnSpc>
          <a:spcPct val="95000"/>
        </a:lnSpc>
        <a:spcBef>
          <a:spcPts val="1540"/>
        </a:spcBef>
        <a:buSzPct val="100000"/>
        <a:buFont typeface="Century Gothic" pitchFamily="34" charset="0"/>
        <a:buChar char="–"/>
        <a:defRPr sz="2889" kern="1200">
          <a:solidFill>
            <a:schemeClr val="tx1"/>
          </a:solidFill>
          <a:latin typeface="+mn-lt"/>
          <a:ea typeface="+mn-ea"/>
          <a:cs typeface="+mn-cs"/>
        </a:defRPr>
      </a:lvl2pPr>
      <a:lvl3pPr marL="1672682" indent="-440180" algn="l" defTabSz="1760719" rtl="0" eaLnBrk="1" latinLnBrk="0" hangingPunct="1">
        <a:lnSpc>
          <a:spcPct val="95000"/>
        </a:lnSpc>
        <a:spcBef>
          <a:spcPts val="1540"/>
        </a:spcBef>
        <a:buSzPct val="10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288935" indent="-440180" algn="l" defTabSz="1760719" rtl="0" eaLnBrk="1" latinLnBrk="0" hangingPunct="1">
        <a:lnSpc>
          <a:spcPct val="95000"/>
        </a:lnSpc>
        <a:spcBef>
          <a:spcPts val="1540"/>
        </a:spcBef>
        <a:buSzPct val="10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186" indent="-440180" algn="l" defTabSz="1760719" rtl="0" eaLnBrk="1" latinLnBrk="0" hangingPunct="1">
        <a:lnSpc>
          <a:spcPct val="95000"/>
        </a:lnSpc>
        <a:spcBef>
          <a:spcPts val="1540"/>
        </a:spcBef>
        <a:buSzPct val="10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21436" indent="-440180" algn="l" defTabSz="1760719" rtl="0" eaLnBrk="1" latinLnBrk="0" hangingPunct="1">
        <a:lnSpc>
          <a:spcPct val="95000"/>
        </a:lnSpc>
        <a:spcBef>
          <a:spcPts val="1540"/>
        </a:spcBef>
        <a:buSzPct val="9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37689" indent="-440180" algn="l" defTabSz="1760719" rtl="0" eaLnBrk="1" latinLnBrk="0" hangingPunct="1">
        <a:lnSpc>
          <a:spcPct val="95000"/>
        </a:lnSpc>
        <a:spcBef>
          <a:spcPts val="1540"/>
        </a:spcBef>
        <a:buSzPct val="9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53941" indent="-440180" algn="l" defTabSz="1760719" rtl="0" eaLnBrk="1" latinLnBrk="0" hangingPunct="1">
        <a:lnSpc>
          <a:spcPct val="95000"/>
        </a:lnSpc>
        <a:spcBef>
          <a:spcPts val="1540"/>
        </a:spcBef>
        <a:buSzPct val="9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58228" indent="-440180" algn="l" defTabSz="1760719" rtl="0" eaLnBrk="1" latinLnBrk="0" hangingPunct="1">
        <a:lnSpc>
          <a:spcPct val="95000"/>
        </a:lnSpc>
        <a:spcBef>
          <a:spcPts val="1540"/>
        </a:spcBef>
        <a:buSzPct val="90000"/>
        <a:buFont typeface="Century Gothic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359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719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078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436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1797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156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2515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2875" algn="l" defTabSz="176071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15FC2B-15D9-4685-92DC-193C761F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AT" sz="4400" dirty="0">
                <a:solidFill>
                  <a:srgbClr val="D40018"/>
                </a:solidFill>
              </a:rPr>
              <a:t>„erstklassig“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D901804B-5CAA-4297-8B1E-5D32524968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4263"/>
          <a:stretch>
            <a:fillRect/>
          </a:stretch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73F8057-60AE-4442-82DE-FC3E33261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de-AT" dirty="0" err="1"/>
              <a:t>mastermind</a:t>
            </a:r>
            <a:r>
              <a:rPr lang="de-AT" dirty="0"/>
              <a:t> – </a:t>
            </a:r>
            <a:r>
              <a:rPr lang="de-AT" dirty="0" err="1"/>
              <a:t>kursbuch</a:t>
            </a:r>
            <a:br>
              <a:rPr lang="de-AT" dirty="0"/>
            </a:br>
            <a:r>
              <a:rPr lang="de-AT" sz="1800" i="1" dirty="0" err="1"/>
              <a:t>kapitel</a:t>
            </a:r>
            <a:r>
              <a:rPr lang="de-AT" sz="1800" i="1" dirty="0"/>
              <a:t> 5: </a:t>
            </a:r>
            <a:br>
              <a:rPr lang="de-AT" sz="1800" i="1" dirty="0"/>
            </a:br>
            <a:r>
              <a:rPr lang="de-AT" sz="1800" i="1" dirty="0"/>
              <a:t>VOM UMGANG MIT DIR SELBST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E33F38-A53C-4354-90C7-ED11F09A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de-DE" noProof="0" smtClean="0"/>
              <a:t>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4071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266D661-03F1-4E44-908D-49FD26F2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940"/>
            <a:ext cx="5715000" cy="1170525"/>
          </a:xfrm>
        </p:spPr>
        <p:txBody>
          <a:bodyPr>
            <a:normAutofit/>
          </a:bodyPr>
          <a:lstStyle/>
          <a:p>
            <a:r>
              <a:rPr lang="de-AT" sz="2400" dirty="0">
                <a:solidFill>
                  <a:srgbClr val="D40018"/>
                </a:solidFill>
              </a:rPr>
              <a:t>Arbeitsblatt 1: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891ABDB-A7EA-4B9F-9443-5A3436B95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40632"/>
            <a:ext cx="5715000" cy="783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400" dirty="0"/>
              <a:t>Überleg dir bitte, welche Eigenschaften, Sätze, Menschentypen,….. dich triggern und dann frag dich:</a:t>
            </a:r>
            <a:br>
              <a:rPr lang="de-AT" sz="1400" dirty="0"/>
            </a:br>
            <a:endParaRPr lang="de-AT" sz="1400" dirty="0"/>
          </a:p>
          <a:p>
            <a:pPr marL="0" indent="0">
              <a:buNone/>
            </a:pPr>
            <a:r>
              <a:rPr lang="de-AT" sz="1400" b="1" dirty="0"/>
              <a:t>Welche Emotion hab ich dabei, spür ich das irgendwo im Körper?</a:t>
            </a:r>
          </a:p>
          <a:p>
            <a:pPr marL="0" indent="0">
              <a:buNone/>
            </a:pPr>
            <a:endParaRPr lang="de-AT" sz="1400" b="1" dirty="0"/>
          </a:p>
          <a:p>
            <a:pPr marL="0" indent="0">
              <a:buNone/>
            </a:pPr>
            <a:r>
              <a:rPr lang="de-AT" sz="1400" b="1" dirty="0"/>
              <a:t>An welche früheren Erlebnisse (mit ähnlicher Emotion) erinnert mich das womöglich?</a:t>
            </a:r>
          </a:p>
          <a:p>
            <a:pPr marL="0" indent="0">
              <a:buNone/>
            </a:pPr>
            <a:endParaRPr lang="de-AT" sz="1400" b="1" dirty="0"/>
          </a:p>
          <a:p>
            <a:pPr marL="0" indent="0">
              <a:buNone/>
            </a:pPr>
            <a:endParaRPr lang="de-AT" sz="1400" b="1" dirty="0"/>
          </a:p>
          <a:p>
            <a:pPr marL="0" indent="0">
              <a:buNone/>
            </a:pPr>
            <a:r>
              <a:rPr lang="de-AT" sz="1400" b="1" dirty="0"/>
              <a:t>Was denke ich über den anderen Menschen, wenn so ein Trigger auftaucht?</a:t>
            </a:r>
          </a:p>
          <a:p>
            <a:pPr marL="0" indent="0">
              <a:buNone/>
            </a:pPr>
            <a:endParaRPr lang="de-AT" sz="1400" b="1" dirty="0"/>
          </a:p>
          <a:p>
            <a:pPr marL="0" indent="0">
              <a:buNone/>
            </a:pPr>
            <a:r>
              <a:rPr lang="de-AT" sz="1400" b="1" dirty="0"/>
              <a:t>Was sagt mir das über mein eigenen Schattenseiten oder Dinge, dich ich nicht sehen mag?</a:t>
            </a:r>
          </a:p>
          <a:p>
            <a:pPr marL="0" indent="0">
              <a:buNone/>
            </a:pPr>
            <a:endParaRPr lang="de-AT" sz="1400" b="1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AFB495-2220-427F-9659-4CB3D65D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de-DE" noProof="0" smtClean="0"/>
              <a:t>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83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266D661-03F1-4E44-908D-49FD26F2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940"/>
            <a:ext cx="5715000" cy="1170525"/>
          </a:xfrm>
        </p:spPr>
        <p:txBody>
          <a:bodyPr>
            <a:normAutofit/>
          </a:bodyPr>
          <a:lstStyle/>
          <a:p>
            <a:r>
              <a:rPr lang="de-AT" sz="2400" dirty="0">
                <a:solidFill>
                  <a:srgbClr val="D40018"/>
                </a:solidFill>
              </a:rPr>
              <a:t>Arbeitsblatt 2: </a:t>
            </a:r>
            <a:br>
              <a:rPr lang="de-AT" sz="2400" dirty="0">
                <a:solidFill>
                  <a:srgbClr val="D40018"/>
                </a:solidFill>
              </a:rPr>
            </a:br>
            <a:r>
              <a:rPr lang="de-AT" sz="2400" dirty="0">
                <a:solidFill>
                  <a:srgbClr val="D40018"/>
                </a:solidFill>
              </a:rPr>
              <a:t>GRENZEN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891ABDB-A7EA-4B9F-9443-5A3436B95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6616"/>
            <a:ext cx="5715000" cy="783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400" dirty="0"/>
              <a:t>Klare Grenzen helfen dir, nicht mehr zu geben, als du kannst, mit deiner Energie sorgsam umzugehen und möglichem Burnout und Frust vorzubeugen. </a:t>
            </a:r>
            <a:br>
              <a:rPr lang="de-AT" sz="1400" dirty="0"/>
            </a:br>
            <a:r>
              <a:rPr lang="de-AT" sz="1400" dirty="0"/>
              <a:t>Welche Grenzen du brauchst, hängt von deiner Sensibilität, deiner Art und deiner Umwelt (und ihren Anforderungen ab). </a:t>
            </a:r>
            <a:br>
              <a:rPr lang="de-AT" sz="1400" dirty="0"/>
            </a:br>
            <a:r>
              <a:rPr lang="de-AT" sz="1400" dirty="0"/>
              <a:t>Definiere sie daher mal gut für dich:</a:t>
            </a:r>
          </a:p>
          <a:p>
            <a:pPr marL="0" indent="0">
              <a:buNone/>
            </a:pPr>
            <a:r>
              <a:rPr lang="de-AT" sz="1400" b="1" dirty="0"/>
              <a:t>Wo sage ich derzeit oft Ja, obwohl ich eigentlich Nein sagen möchte?</a:t>
            </a: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r>
              <a:rPr lang="de-AT" sz="1400" b="1" dirty="0"/>
              <a:t>Welche Menschen saugen mir Energie ab und ich fühl mich danach müde, frustriert, schlecht gelaunt.</a:t>
            </a: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r>
              <a:rPr lang="de-AT" sz="1400" b="1" dirty="0"/>
              <a:t>Was beschäftigt mich mental oder </a:t>
            </a:r>
            <a:r>
              <a:rPr lang="de-AT" sz="1400" b="1" dirty="0" err="1"/>
              <a:t>emotiona</a:t>
            </a:r>
            <a:r>
              <a:rPr lang="de-AT" sz="1400" b="1" dirty="0"/>
              <a:t> so lange, dass es meinen Schlaf/meine Freizeit beeinträchtigt?</a:t>
            </a: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r>
              <a:rPr lang="de-AT" sz="1400" b="1" dirty="0"/>
              <a:t>Wie kann ich mich in all diesen Fällen besser abgrenzen?</a:t>
            </a: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br>
              <a:rPr lang="de-AT" sz="1400" dirty="0"/>
            </a:br>
            <a:r>
              <a:rPr lang="de-AT" sz="1400" dirty="0"/>
              <a:t> </a:t>
            </a: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200" b="1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AFB495-2220-427F-9659-4CB3D65D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de-DE" noProof="0" smtClean="0"/>
              <a:t>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920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266D661-03F1-4E44-908D-49FD26F2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940"/>
            <a:ext cx="5715000" cy="1170525"/>
          </a:xfrm>
        </p:spPr>
        <p:txBody>
          <a:bodyPr>
            <a:normAutofit/>
          </a:bodyPr>
          <a:lstStyle/>
          <a:p>
            <a:br>
              <a:rPr lang="de-AT" sz="2400" dirty="0">
                <a:solidFill>
                  <a:srgbClr val="D40018"/>
                </a:solidFill>
              </a:rPr>
            </a:br>
            <a:r>
              <a:rPr lang="de-AT" sz="2400" dirty="0">
                <a:solidFill>
                  <a:srgbClr val="D40018"/>
                </a:solidFill>
              </a:rPr>
              <a:t>Arbeitsblatt 3:</a:t>
            </a:r>
            <a:br>
              <a:rPr lang="de-AT" sz="2400" dirty="0">
                <a:solidFill>
                  <a:srgbClr val="D40018"/>
                </a:solidFill>
              </a:rPr>
            </a:br>
            <a:r>
              <a:rPr lang="de-AT" sz="2400" dirty="0" err="1">
                <a:solidFill>
                  <a:srgbClr val="D40018"/>
                </a:solidFill>
              </a:rPr>
              <a:t>Self</a:t>
            </a:r>
            <a:r>
              <a:rPr lang="de-AT" sz="2400" dirty="0">
                <a:solidFill>
                  <a:srgbClr val="D40018"/>
                </a:solidFill>
              </a:rPr>
              <a:t> Care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891ABDB-A7EA-4B9F-9443-5A3436B95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6616"/>
            <a:ext cx="5715000" cy="783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400" dirty="0"/>
              <a:t>Auf dich zu schauen, deine Leistungsfähigkeit zu pflegen und dein Selbstwertgefühl zu stärken, sind so wichtig, dass sie ein Teil deines Alltags sein sollten.  </a:t>
            </a:r>
            <a:br>
              <a:rPr lang="de-AT" sz="1400" dirty="0"/>
            </a:br>
            <a:r>
              <a:rPr lang="de-AT" sz="1400" dirty="0"/>
              <a:t>Welche Methoden du dazu verwendest und ob du das eher morgens, abends oder untertags macht, ist weniger wichtig, als DASS du das machst. </a:t>
            </a:r>
          </a:p>
          <a:p>
            <a:pPr marL="0" indent="0">
              <a:buNone/>
            </a:pPr>
            <a:r>
              <a:rPr lang="de-AT" sz="1400" b="1" dirty="0"/>
              <a:t>Schreib alles auf, was dir </a:t>
            </a:r>
            <a:r>
              <a:rPr lang="de-AT" sz="1400" b="1" dirty="0" err="1"/>
              <a:t>hlft</a:t>
            </a:r>
            <a:r>
              <a:rPr lang="de-AT" sz="1400" b="1" dirty="0"/>
              <a:t>, dich gut zu fühlen und deine Stimmung zu heben. </a:t>
            </a: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r>
              <a:rPr lang="de-AT" sz="1400" b="1" dirty="0"/>
              <a:t>Schreib auf, was du in dein tägliches Programm aufnimmst (Mediation, Dankbarkeit, </a:t>
            </a:r>
            <a:r>
              <a:rPr lang="de-AT" sz="1400" b="1" dirty="0" err="1"/>
              <a:t>Journaling</a:t>
            </a:r>
            <a:r>
              <a:rPr lang="de-AT" sz="1400" b="1" dirty="0"/>
              <a:t>, Sport,…… )</a:t>
            </a: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r>
              <a:rPr lang="de-AT" sz="1400" b="1" dirty="0"/>
              <a:t>Schreib ein paar  alte Glaubenssätze auf einen Zettel und verbrenn ihn dann, um sie los zu werden. </a:t>
            </a: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r>
              <a:rPr lang="de-AT" sz="1400" b="1" dirty="0"/>
              <a:t>Schreib ein paar Affirmationen auf (formulier sie unbedingt in der Gegenwart!) und wiederhol sie mehrfach täglich oder schreib sie regelmäßig auf. </a:t>
            </a: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200" b="1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AFB495-2220-427F-9659-4CB3D65D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de-DE" noProof="0" smtClean="0"/>
              <a:t>4</a:t>
            </a:fld>
            <a:endParaRPr lang="de-DE" noProof="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3235404-C12E-4413-BA58-747E1BE0A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467160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77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üche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3_TF02787940_TF02787940.potx" id="{A07221C8-B975-4B87-AB41-47C02B22BFA6}" vid="{F586EF8F-8554-4952-87AF-18F7DCDD0B8D}"/>
    </a:ext>
  </a:extLst>
</a:theme>
</file>

<file path=ppt/theme/theme2.xml><?xml version="1.0" encoding="utf-8"?>
<a:theme xmlns:a="http://schemas.openxmlformats.org/drawingml/2006/main" name="Office-Design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Blauer Bücherstapel (Breitbild)</Template>
  <TotalTime>0</TotalTime>
  <Words>89</Words>
  <Application>Microsoft Office PowerPoint</Application>
  <PresentationFormat>A4-Papier (210 x 297 mm)</PresentationFormat>
  <Paragraphs>39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Bücher 16 x 9</vt:lpstr>
      <vt:lpstr>„erstklassig“</vt:lpstr>
      <vt:lpstr>Arbeitsblatt 1:</vt:lpstr>
      <vt:lpstr>Arbeitsblatt 2:  GRENZEN</vt:lpstr>
      <vt:lpstr> Arbeitsblatt 3: Self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2018-08-31T11:55:24Z</dcterms:created>
  <dcterms:modified xsi:type="dcterms:W3CDTF">2019-01-27T20:31:45Z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