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3"/>
  </p:notesMasterIdLst>
  <p:handoutMasterIdLst>
    <p:handoutMasterId r:id="rId14"/>
  </p:handoutMasterIdLst>
  <p:sldIdLst>
    <p:sldId id="281" r:id="rId5"/>
    <p:sldId id="291" r:id="rId6"/>
    <p:sldId id="296" r:id="rId7"/>
    <p:sldId id="301" r:id="rId8"/>
    <p:sldId id="304" r:id="rId9"/>
    <p:sldId id="314" r:id="rId10"/>
    <p:sldId id="315" r:id="rId11"/>
    <p:sldId id="310" r:id="rId12"/>
  </p:sldIdLst>
  <p:sldSz cx="6858000" cy="9906000" type="A4"/>
  <p:notesSz cx="6858000" cy="9144000"/>
  <p:defaultTextStyle>
    <a:defPPr rtl="0">
      <a:defRPr lang="de-de"/>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2160" userDrawn="1">
          <p15:clr>
            <a:srgbClr val="A4A3A4"/>
          </p15:clr>
        </p15:guide>
        <p15:guide id="10" orient="horz" pos="3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00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93" autoAdjust="0"/>
    <p:restoredTop sz="94667" autoAdjust="0"/>
  </p:normalViewPr>
  <p:slideViewPr>
    <p:cSldViewPr showGuides="1">
      <p:cViewPr>
        <p:scale>
          <a:sx n="70" d="100"/>
          <a:sy n="70" d="100"/>
        </p:scale>
        <p:origin x="1842" y="-312"/>
      </p:cViewPr>
      <p:guideLst>
        <p:guide pos="2160"/>
        <p:guide orient="horz" pos="3120"/>
      </p:guideLst>
    </p:cSldViewPr>
  </p:slideViewPr>
  <p:notesTextViewPr>
    <p:cViewPr>
      <p:scale>
        <a:sx n="1" d="1"/>
        <a:sy n="1" d="1"/>
      </p:scale>
      <p:origin x="0" y="0"/>
    </p:cViewPr>
  </p:notesTextViewPr>
  <p:notesViewPr>
    <p:cSldViewPr>
      <p:cViewPr varScale="1">
        <p:scale>
          <a:sx n="89" d="100"/>
          <a:sy n="89" d="100"/>
        </p:scale>
        <p:origin x="375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de-DE" dirty="0">
              <a:solidFill>
                <a:schemeClr val="tx2"/>
              </a:solidFill>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D8471CA7-C7F5-4357-8634-245DFB53626A}" type="datetime1">
              <a:rPr lang="de-DE" smtClean="0">
                <a:solidFill>
                  <a:schemeClr val="tx2"/>
                </a:solidFill>
              </a:rPr>
              <a:t>06.01.2019</a:t>
            </a:fld>
            <a:endParaRPr lang="de-DE" dirty="0">
              <a:solidFill>
                <a:schemeClr val="tx2"/>
              </a:solidFill>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de-DE" dirty="0">
              <a:solidFill>
                <a:schemeClr val="tx2"/>
              </a:solidFill>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de-DE" smtClean="0">
                <a:solidFill>
                  <a:schemeClr val="tx2"/>
                </a:solidFill>
              </a:rPr>
              <a:pPr algn="r" rtl="0"/>
              <a:t>‹Nr.›</a:t>
            </a:fld>
            <a:endParaRPr lang="de-DE"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de-DE" noProof="0"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EBD9EDEE-B7FC-48B6-84C2-4E9B2A4DEB5D}" type="datetime1">
              <a:rPr lang="de-DE" smtClean="0"/>
              <a:pPr/>
              <a:t>06.01.2019</a:t>
            </a:fld>
            <a:endParaRPr lang="de-DE" dirty="0"/>
          </a:p>
        </p:txBody>
      </p:sp>
      <p:sp>
        <p:nvSpPr>
          <p:cNvPr id="4" name="Folienbildplatzhalter 3"/>
          <p:cNvSpPr>
            <a:spLocks noGrp="1" noRot="1" noChangeAspect="1"/>
          </p:cNvSpPr>
          <p:nvPr>
            <p:ph type="sldImg" idx="2"/>
          </p:nvPr>
        </p:nvSpPr>
        <p:spPr>
          <a:xfrm>
            <a:off x="2243138" y="685800"/>
            <a:ext cx="2371725" cy="34290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de-DE" noProof="0"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de-DE" smtClean="0"/>
              <a:pPr/>
              <a:t>‹Nr.›</a:t>
            </a:fld>
            <a:endParaRPr lang="de-DE"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B8796F01-7154-41E0-B48B-A6921757531A}" type="slidenum">
              <a:rPr lang="de-DE" smtClean="0"/>
              <a:pPr/>
              <a:t>1</a:t>
            </a:fld>
            <a:endParaRPr lang="de-DE" dirty="0"/>
          </a:p>
        </p:txBody>
      </p:sp>
    </p:spTree>
    <p:extLst>
      <p:ext uri="{BB962C8B-B14F-4D97-AF65-F5344CB8AC3E}">
        <p14:creationId xmlns:p14="http://schemas.microsoft.com/office/powerpoint/2010/main" val="385545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628900" y="2164646"/>
            <a:ext cx="3943350" cy="4764970"/>
          </a:xfrm>
        </p:spPr>
        <p:txBody>
          <a:bodyPr rtlCol="0">
            <a:normAutofit/>
          </a:bodyPr>
          <a:lstStyle>
            <a:lvl1pPr algn="l" rtl="0">
              <a:lnSpc>
                <a:spcPct val="90000"/>
              </a:lnSpc>
              <a:defRPr sz="7799" cap="none" baseline="0"/>
            </a:lvl1pPr>
          </a:lstStyle>
          <a:p>
            <a:pPr rtl="0"/>
            <a:r>
              <a:rPr lang="de-DE" noProof="0"/>
              <a:t>Mastertitelformat bearbeiten</a:t>
            </a:r>
            <a:endParaRPr lang="de-DE" noProof="0" dirty="0"/>
          </a:p>
        </p:txBody>
      </p:sp>
      <p:sp>
        <p:nvSpPr>
          <p:cNvPr id="3" name="Untertitel 2"/>
          <p:cNvSpPr>
            <a:spLocks noGrp="1"/>
          </p:cNvSpPr>
          <p:nvPr>
            <p:ph type="subTitle" idx="1"/>
          </p:nvPr>
        </p:nvSpPr>
        <p:spPr>
          <a:xfrm>
            <a:off x="2628900" y="7117644"/>
            <a:ext cx="3943350" cy="1797756"/>
          </a:xfrm>
        </p:spPr>
        <p:txBody>
          <a:bodyPr rtlCol="0">
            <a:normAutofit/>
          </a:bodyPr>
          <a:lstStyle>
            <a:lvl1pPr marL="0" indent="0" algn="l" rtl="0">
              <a:spcBef>
                <a:spcPts val="0"/>
              </a:spcBef>
              <a:buNone/>
              <a:defRPr sz="4044" b="0">
                <a:solidFill>
                  <a:schemeClr val="tx1"/>
                </a:solidFill>
              </a:defRPr>
            </a:lvl1pPr>
            <a:lvl2pPr marL="880359" indent="0" algn="ctr" rtl="0">
              <a:buNone/>
              <a:defRPr>
                <a:solidFill>
                  <a:schemeClr val="tx1">
                    <a:tint val="75000"/>
                  </a:schemeClr>
                </a:solidFill>
              </a:defRPr>
            </a:lvl2pPr>
            <a:lvl3pPr marL="1760719" indent="0" algn="ctr" rtl="0">
              <a:buNone/>
              <a:defRPr>
                <a:solidFill>
                  <a:schemeClr val="tx1">
                    <a:tint val="75000"/>
                  </a:schemeClr>
                </a:solidFill>
              </a:defRPr>
            </a:lvl3pPr>
            <a:lvl4pPr marL="2641078" indent="0" algn="ctr" rtl="0">
              <a:buNone/>
              <a:defRPr>
                <a:solidFill>
                  <a:schemeClr val="tx1">
                    <a:tint val="75000"/>
                  </a:schemeClr>
                </a:solidFill>
              </a:defRPr>
            </a:lvl4pPr>
            <a:lvl5pPr marL="3521436" indent="0" algn="ctr" rtl="0">
              <a:buNone/>
              <a:defRPr>
                <a:solidFill>
                  <a:schemeClr val="tx1">
                    <a:tint val="75000"/>
                  </a:schemeClr>
                </a:solidFill>
              </a:defRPr>
            </a:lvl5pPr>
            <a:lvl6pPr marL="4401797" indent="0" algn="ctr" rtl="0">
              <a:buNone/>
              <a:defRPr>
                <a:solidFill>
                  <a:schemeClr val="tx1">
                    <a:tint val="75000"/>
                  </a:schemeClr>
                </a:solidFill>
              </a:defRPr>
            </a:lvl6pPr>
            <a:lvl7pPr marL="5282156" indent="0" algn="ctr" rtl="0">
              <a:buNone/>
              <a:defRPr>
                <a:solidFill>
                  <a:schemeClr val="tx1">
                    <a:tint val="75000"/>
                  </a:schemeClr>
                </a:solidFill>
              </a:defRPr>
            </a:lvl7pPr>
            <a:lvl8pPr marL="6162515" indent="0" algn="ctr" rtl="0">
              <a:buNone/>
              <a:defRPr>
                <a:solidFill>
                  <a:schemeClr val="tx1">
                    <a:tint val="75000"/>
                  </a:schemeClr>
                </a:solidFill>
              </a:defRPr>
            </a:lvl8pPr>
            <a:lvl9pPr marL="7042875" indent="0" algn="ctr" rtl="0">
              <a:buNone/>
              <a:defRPr>
                <a:solidFill>
                  <a:schemeClr val="tx1">
                    <a:tint val="75000"/>
                  </a:schemeClr>
                </a:solidFill>
              </a:defRPr>
            </a:lvl9pPr>
          </a:lstStyle>
          <a:p>
            <a:pPr rtl="0"/>
            <a:r>
              <a:rPr lang="de-DE" noProof="0"/>
              <a:t>Master-Untertitelformat bearbeiten</a:t>
            </a:r>
            <a:endParaRPr lang="de-DE"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Vertikaler Textplatzhalter 2"/>
          <p:cNvSpPr>
            <a:spLocks noGrp="1"/>
          </p:cNvSpPr>
          <p:nvPr>
            <p:ph type="body" orient="vert" idx="1" hasCustomPrompt="1"/>
          </p:nvPr>
        </p:nvSpPr>
        <p:spPr>
          <a:xfrm>
            <a:off x="628650" y="2458156"/>
            <a:ext cx="5715000" cy="6347178"/>
          </a:xfrm>
        </p:spPr>
        <p:txBody>
          <a:bodyPr vert="eaVert" rtlCol="0"/>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FE17209C-614F-4F97-9E1F-5C28C60D31AE}" type="datetime1">
              <a:rPr lang="de-DE" smtClean="0"/>
              <a:t>06.01.2019</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591C5AD9-787D-40FA-8A4D-16A055B9AF81}" type="slidenum">
              <a:rPr lang="de-DE" noProof="0" smtClean="0"/>
              <a:t>‹Nr.›</a:t>
            </a:fld>
            <a:endParaRPr lang="de-DE"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5543550" y="396700"/>
            <a:ext cx="800100" cy="8518700"/>
          </a:xfrm>
        </p:spPr>
        <p:txBody>
          <a:bodyPr vert="eaVert" rtlCol="0"/>
          <a:lstStyle/>
          <a:p>
            <a:pPr rtl="0"/>
            <a:r>
              <a:rPr lang="de-DE" noProof="0"/>
              <a:t>Mastertitelformat bearbeiten</a:t>
            </a:r>
            <a:endParaRPr lang="de-DE" noProof="0" dirty="0"/>
          </a:p>
        </p:txBody>
      </p:sp>
      <p:sp>
        <p:nvSpPr>
          <p:cNvPr id="3" name="Vertikaler Textplatzhalter 2"/>
          <p:cNvSpPr>
            <a:spLocks noGrp="1"/>
          </p:cNvSpPr>
          <p:nvPr>
            <p:ph type="body" orient="vert" idx="1" hasCustomPrompt="1"/>
          </p:nvPr>
        </p:nvSpPr>
        <p:spPr>
          <a:xfrm>
            <a:off x="628650" y="396700"/>
            <a:ext cx="4800600" cy="8518700"/>
          </a:xfrm>
        </p:spPr>
        <p:txBody>
          <a:bodyPr vert="eaVert" rtlCol="0"/>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03D47CC4-C18B-40F2-9D42-269617E32C86}" type="datetime1">
              <a:rPr lang="de-DE" smtClean="0"/>
              <a:t>06.01.2019</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591C5AD9-787D-40FA-8A4D-16A055B9AF81}" type="slidenum">
              <a:rPr lang="de-DE" noProof="0" smtClean="0"/>
              <a:t>‹Nr.›</a:t>
            </a:fld>
            <a:endParaRPr lang="de-DE"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idx="1" hasCustomPrompt="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C5D0D272-F45E-4CE9-B237-43508A2A7FC3}" type="datetime1">
              <a:rPr lang="de-DE" smtClean="0"/>
              <a:t>06.01.2019</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A60BA0E-20D0-4E7C-B286-26C960A6788F}" type="slidenum">
              <a:rPr lang="de-DE" noProof="0" smtClean="0"/>
              <a:t>‹Nr.›</a:t>
            </a:fld>
            <a:endParaRPr lang="de-DE"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6420556"/>
            <a:ext cx="3943350" cy="2788356"/>
          </a:xfrm>
        </p:spPr>
        <p:txBody>
          <a:bodyPr rtlCol="0" anchor="t">
            <a:normAutofit/>
          </a:bodyPr>
          <a:lstStyle>
            <a:lvl1pPr algn="l" rtl="0">
              <a:defRPr sz="7799" b="0" cap="none" baseline="0"/>
            </a:lvl1pPr>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457200" y="4512734"/>
            <a:ext cx="3943350" cy="1873425"/>
          </a:xfrm>
        </p:spPr>
        <p:txBody>
          <a:bodyPr rtlCol="0" anchor="b">
            <a:normAutofit/>
          </a:bodyPr>
          <a:lstStyle>
            <a:lvl1pPr marL="0" indent="0" algn="l" rtl="0">
              <a:spcBef>
                <a:spcPts val="0"/>
              </a:spcBef>
              <a:buNone/>
              <a:defRPr sz="4044">
                <a:solidFill>
                  <a:schemeClr val="tx1"/>
                </a:solidFill>
              </a:defRPr>
            </a:lvl1pPr>
            <a:lvl2pPr marL="880359" indent="0" algn="l" rtl="0">
              <a:buNone/>
              <a:defRPr sz="3467">
                <a:solidFill>
                  <a:schemeClr val="tx1">
                    <a:tint val="75000"/>
                  </a:schemeClr>
                </a:solidFill>
              </a:defRPr>
            </a:lvl2pPr>
            <a:lvl3pPr marL="1760719" indent="0" algn="l" rtl="0">
              <a:buNone/>
              <a:defRPr sz="3033">
                <a:solidFill>
                  <a:schemeClr val="tx1">
                    <a:tint val="75000"/>
                  </a:schemeClr>
                </a:solidFill>
              </a:defRPr>
            </a:lvl3pPr>
            <a:lvl4pPr marL="2641078" indent="0" algn="l" rtl="0">
              <a:buNone/>
              <a:defRPr sz="2744">
                <a:solidFill>
                  <a:schemeClr val="tx1">
                    <a:tint val="75000"/>
                  </a:schemeClr>
                </a:solidFill>
              </a:defRPr>
            </a:lvl4pPr>
            <a:lvl5pPr marL="3521436" indent="0" algn="l" rtl="0">
              <a:buNone/>
              <a:defRPr sz="2744">
                <a:solidFill>
                  <a:schemeClr val="tx1">
                    <a:tint val="75000"/>
                  </a:schemeClr>
                </a:solidFill>
              </a:defRPr>
            </a:lvl5pPr>
            <a:lvl6pPr marL="4401797" indent="0" algn="l" rtl="0">
              <a:buNone/>
              <a:defRPr sz="2744">
                <a:solidFill>
                  <a:schemeClr val="tx1">
                    <a:tint val="75000"/>
                  </a:schemeClr>
                </a:solidFill>
              </a:defRPr>
            </a:lvl6pPr>
            <a:lvl7pPr marL="5282156" indent="0" algn="l" rtl="0">
              <a:buNone/>
              <a:defRPr sz="2744">
                <a:solidFill>
                  <a:schemeClr val="tx1">
                    <a:tint val="75000"/>
                  </a:schemeClr>
                </a:solidFill>
              </a:defRPr>
            </a:lvl7pPr>
            <a:lvl8pPr marL="6162515" indent="0" algn="l" rtl="0">
              <a:buNone/>
              <a:defRPr sz="2744">
                <a:solidFill>
                  <a:schemeClr val="tx1">
                    <a:tint val="75000"/>
                  </a:schemeClr>
                </a:solidFill>
              </a:defRPr>
            </a:lvl8pPr>
            <a:lvl9pPr marL="7042875" indent="0" algn="l" rtl="0">
              <a:buNone/>
              <a:defRPr sz="2744">
                <a:solidFill>
                  <a:schemeClr val="tx1">
                    <a:tint val="75000"/>
                  </a:schemeClr>
                </a:solidFill>
              </a:defRPr>
            </a:lvl9pPr>
          </a:lstStyle>
          <a:p>
            <a:pPr lvl="0" rtl="0"/>
            <a:r>
              <a:rPr lang="de-DE" noProof="0" dirty="0"/>
              <a:t>Textmasterformat bearbeiten</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sz="half" idx="1" hasCustomPrompt="1"/>
          </p:nvPr>
        </p:nvSpPr>
        <p:spPr>
          <a:xfrm>
            <a:off x="628650" y="2458155"/>
            <a:ext cx="2843224" cy="6457244"/>
          </a:xfrm>
        </p:spPr>
        <p:txBody>
          <a:bodyPr rtlCol="0">
            <a:normAutofit/>
          </a:bodyPr>
          <a:lstStyle>
            <a:lvl1pPr algn="l" rtl="0">
              <a:defRPr sz="3322" baseline="0"/>
            </a:lvl1pPr>
            <a:lvl2pPr algn="l" rtl="0">
              <a:defRPr sz="2889"/>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Inhaltsplatzhalter 3"/>
          <p:cNvSpPr>
            <a:spLocks noGrp="1"/>
          </p:cNvSpPr>
          <p:nvPr>
            <p:ph sz="half" idx="2" hasCustomPrompt="1"/>
          </p:nvPr>
        </p:nvSpPr>
        <p:spPr>
          <a:xfrm>
            <a:off x="3514748" y="2458155"/>
            <a:ext cx="2828903" cy="6457244"/>
          </a:xfrm>
        </p:spPr>
        <p:txBody>
          <a:bodyPr rtlCol="0">
            <a:normAutofit/>
          </a:bodyPr>
          <a:lstStyle>
            <a:lvl1pPr algn="l" rtl="0">
              <a:defRPr sz="3322"/>
            </a:lvl1pPr>
            <a:lvl2pPr algn="l" rtl="0">
              <a:defRPr sz="2889"/>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5" name="Datumsplatzhalter 4"/>
          <p:cNvSpPr>
            <a:spLocks noGrp="1"/>
          </p:cNvSpPr>
          <p:nvPr>
            <p:ph type="dt" sz="half" idx="10"/>
          </p:nvPr>
        </p:nvSpPr>
        <p:spPr/>
        <p:txBody>
          <a:bodyPr rtlCol="0"/>
          <a:lstStyle>
            <a:lvl1pPr>
              <a:defRPr/>
            </a:lvl1pPr>
          </a:lstStyle>
          <a:p>
            <a:fld id="{40C76BC5-7123-48F0-A5E7-70E698FC0D4E}" type="datetime1">
              <a:rPr lang="de-DE" smtClean="0"/>
              <a:t>06.01.2019</a:t>
            </a:fld>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lgn="l" rtl="0">
              <a:defRPr/>
            </a:lvl1pPr>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630936" y="2323874"/>
            <a:ext cx="2798064" cy="978126"/>
          </a:xfrm>
        </p:spPr>
        <p:txBody>
          <a:bodyPr rtlCol="0" anchor="b">
            <a:noAutofit/>
          </a:bodyPr>
          <a:lstStyle>
            <a:lvl1pPr marL="0" indent="0" algn="l" rtl="0">
              <a:spcBef>
                <a:spcPts val="0"/>
              </a:spcBef>
              <a:buNone/>
              <a:defRPr sz="3178" b="1"/>
            </a:lvl1pPr>
            <a:lvl2pPr marL="880359" indent="0" algn="l" rtl="0">
              <a:buNone/>
              <a:defRPr sz="3900" b="1"/>
            </a:lvl2pPr>
            <a:lvl3pPr marL="1760719" indent="0" algn="l" rtl="0">
              <a:buNone/>
              <a:defRPr sz="3467" b="1"/>
            </a:lvl3pPr>
            <a:lvl4pPr marL="2641078" indent="0" algn="l" rtl="0">
              <a:buNone/>
              <a:defRPr sz="3033" b="1"/>
            </a:lvl4pPr>
            <a:lvl5pPr marL="3521436" indent="0" algn="l" rtl="0">
              <a:buNone/>
              <a:defRPr sz="3033" b="1"/>
            </a:lvl5pPr>
            <a:lvl6pPr marL="4401797" indent="0" algn="l" rtl="0">
              <a:buNone/>
              <a:defRPr sz="3033" b="1"/>
            </a:lvl6pPr>
            <a:lvl7pPr marL="5282156" indent="0" algn="l" rtl="0">
              <a:buNone/>
              <a:defRPr sz="3033" b="1"/>
            </a:lvl7pPr>
            <a:lvl8pPr marL="6162515" indent="0" algn="l" rtl="0">
              <a:buNone/>
              <a:defRPr sz="3033" b="1"/>
            </a:lvl8pPr>
            <a:lvl9pPr marL="7042875" indent="0" algn="l" rtl="0">
              <a:buNone/>
              <a:defRPr sz="3033" b="1"/>
            </a:lvl9pPr>
          </a:lstStyle>
          <a:p>
            <a:pPr lvl="0" rtl="0"/>
            <a:r>
              <a:rPr lang="de-DE" noProof="0" dirty="0"/>
              <a:t>Textmasterformate bearbeiten</a:t>
            </a:r>
          </a:p>
        </p:txBody>
      </p:sp>
      <p:sp>
        <p:nvSpPr>
          <p:cNvPr id="4" name="Inhaltsplatzhalter 3"/>
          <p:cNvSpPr>
            <a:spLocks noGrp="1"/>
          </p:cNvSpPr>
          <p:nvPr>
            <p:ph sz="half" idx="2" hasCustomPrompt="1"/>
          </p:nvPr>
        </p:nvSpPr>
        <p:spPr>
          <a:xfrm>
            <a:off x="628650" y="3393723"/>
            <a:ext cx="2800350" cy="5521677"/>
          </a:xfrm>
        </p:spPr>
        <p:txBody>
          <a:bodyPr rtlCol="0">
            <a:normAutofit/>
          </a:bodyPr>
          <a:lstStyle>
            <a:lvl1pPr algn="l" rtl="0">
              <a:defRPr sz="2889"/>
            </a:lvl1pPr>
            <a:lvl2pPr algn="l" rtl="0">
              <a:defRPr sz="2600"/>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5" name="Textplatzhalter 4"/>
          <p:cNvSpPr>
            <a:spLocks noGrp="1"/>
          </p:cNvSpPr>
          <p:nvPr>
            <p:ph type="body" sz="quarter" idx="3" hasCustomPrompt="1"/>
          </p:nvPr>
        </p:nvSpPr>
        <p:spPr>
          <a:xfrm>
            <a:off x="3545586" y="2323874"/>
            <a:ext cx="2798064" cy="978126"/>
          </a:xfrm>
        </p:spPr>
        <p:txBody>
          <a:bodyPr rtlCol="0" anchor="b">
            <a:noAutofit/>
          </a:bodyPr>
          <a:lstStyle>
            <a:lvl1pPr marL="0" indent="0" algn="l" rtl="0">
              <a:spcBef>
                <a:spcPts val="0"/>
              </a:spcBef>
              <a:buNone/>
              <a:defRPr sz="3178" b="1"/>
            </a:lvl1pPr>
            <a:lvl2pPr marL="880359" indent="0" algn="l" rtl="0">
              <a:buNone/>
              <a:defRPr sz="3900" b="1"/>
            </a:lvl2pPr>
            <a:lvl3pPr marL="1760719" indent="0" algn="l" rtl="0">
              <a:buNone/>
              <a:defRPr sz="3467" b="1"/>
            </a:lvl3pPr>
            <a:lvl4pPr marL="2641078" indent="0" algn="l" rtl="0">
              <a:buNone/>
              <a:defRPr sz="3033" b="1"/>
            </a:lvl4pPr>
            <a:lvl5pPr marL="3521436" indent="0" algn="l" rtl="0">
              <a:buNone/>
              <a:defRPr sz="3033" b="1"/>
            </a:lvl5pPr>
            <a:lvl6pPr marL="4401797" indent="0" algn="l" rtl="0">
              <a:buNone/>
              <a:defRPr sz="3033" b="1"/>
            </a:lvl6pPr>
            <a:lvl7pPr marL="5282156" indent="0" algn="l" rtl="0">
              <a:buNone/>
              <a:defRPr sz="3033" b="1"/>
            </a:lvl7pPr>
            <a:lvl8pPr marL="6162515" indent="0" algn="l" rtl="0">
              <a:buNone/>
              <a:defRPr sz="3033" b="1"/>
            </a:lvl8pPr>
            <a:lvl9pPr marL="7042875" indent="0" algn="l" rtl="0">
              <a:buNone/>
              <a:defRPr sz="3033" b="1"/>
            </a:lvl9pPr>
          </a:lstStyle>
          <a:p>
            <a:pPr lvl="0" rtl="0"/>
            <a:r>
              <a:rPr lang="de-DE" noProof="0" dirty="0"/>
              <a:t>Textmasterformate bearbeiten</a:t>
            </a:r>
          </a:p>
        </p:txBody>
      </p:sp>
      <p:sp>
        <p:nvSpPr>
          <p:cNvPr id="6" name="Inhaltsplatzhalter 5"/>
          <p:cNvSpPr>
            <a:spLocks noGrp="1"/>
          </p:cNvSpPr>
          <p:nvPr>
            <p:ph sz="quarter" idx="4" hasCustomPrompt="1"/>
          </p:nvPr>
        </p:nvSpPr>
        <p:spPr>
          <a:xfrm>
            <a:off x="3543300" y="3393723"/>
            <a:ext cx="2800350" cy="5521677"/>
          </a:xfrm>
        </p:spPr>
        <p:txBody>
          <a:bodyPr rtlCol="0">
            <a:normAutofit/>
          </a:bodyPr>
          <a:lstStyle>
            <a:lvl1pPr algn="l" rtl="0">
              <a:defRPr sz="2889"/>
            </a:lvl1pPr>
            <a:lvl2pPr algn="l" rtl="0">
              <a:defRPr sz="2600"/>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7" name="Datumsplatzhalter 6"/>
          <p:cNvSpPr>
            <a:spLocks noGrp="1"/>
          </p:cNvSpPr>
          <p:nvPr>
            <p:ph type="dt" sz="half" idx="10"/>
          </p:nvPr>
        </p:nvSpPr>
        <p:spPr/>
        <p:txBody>
          <a:bodyPr rtlCol="0"/>
          <a:lstStyle>
            <a:lvl1pPr>
              <a:defRPr/>
            </a:lvl1pPr>
          </a:lstStyle>
          <a:p>
            <a:fld id="{26A1E98C-B345-44B5-BD9C-F1160D1759BE}" type="datetime1">
              <a:rPr lang="de-DE" smtClean="0"/>
              <a:t>06.01.2019</a:t>
            </a:fld>
            <a:endParaRPr lang="de-DE" dirty="0"/>
          </a:p>
        </p:txBody>
      </p:sp>
      <p:sp>
        <p:nvSpPr>
          <p:cNvPr id="8" name="Fußzeilenplatzhalter 7"/>
          <p:cNvSpPr>
            <a:spLocks noGrp="1"/>
          </p:cNvSpPr>
          <p:nvPr>
            <p:ph type="ftr" sz="quarter" idx="11"/>
          </p:nvPr>
        </p:nvSpPr>
        <p:spPr/>
        <p:txBody>
          <a:bodyPr rtlCol="0"/>
          <a:lstStyle/>
          <a:p>
            <a:pPr rtl="0"/>
            <a:endParaRPr lang="de-DE" noProof="0" dirty="0"/>
          </a:p>
        </p:txBody>
      </p:sp>
      <p:sp>
        <p:nvSpPr>
          <p:cNvPr id="9" name="Foliennummernplatzhalter 8"/>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Datumsplatzhalter 2"/>
          <p:cNvSpPr>
            <a:spLocks noGrp="1"/>
          </p:cNvSpPr>
          <p:nvPr>
            <p:ph type="dt" sz="half" idx="10"/>
          </p:nvPr>
        </p:nvSpPr>
        <p:spPr/>
        <p:txBody>
          <a:bodyPr rtlCol="0"/>
          <a:lstStyle>
            <a:lvl1pPr>
              <a:defRPr/>
            </a:lvl1pPr>
          </a:lstStyle>
          <a:p>
            <a:fld id="{27F33F36-3249-4D5F-973E-A8CCBC68809A}" type="datetime1">
              <a:rPr lang="de-DE" smtClean="0"/>
              <a:t>06.01.2019</a:t>
            </a:fld>
            <a:endParaRPr lang="de-DE" dirty="0"/>
          </a:p>
        </p:txBody>
      </p:sp>
      <p:sp>
        <p:nvSpPr>
          <p:cNvPr id="4" name="Fußzeilenplatzhalter 3"/>
          <p:cNvSpPr>
            <a:spLocks noGrp="1"/>
          </p:cNvSpPr>
          <p:nvPr>
            <p:ph type="ftr" sz="quarter" idx="11"/>
          </p:nvPr>
        </p:nvSpPr>
        <p:spPr/>
        <p:txBody>
          <a:bodyPr rtlCol="0"/>
          <a:lstStyle/>
          <a:p>
            <a:pPr rtl="0"/>
            <a:endParaRPr lang="de-DE" noProof="0" dirty="0"/>
          </a:p>
        </p:txBody>
      </p:sp>
      <p:sp>
        <p:nvSpPr>
          <p:cNvPr id="5" name="Foliennummernplatzhalter 4"/>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lvl1pPr>
              <a:defRPr/>
            </a:lvl1pPr>
          </a:lstStyle>
          <a:p>
            <a:fld id="{09783AA6-3892-434F-AB49-0F5648FCDA2E}" type="datetime1">
              <a:rPr lang="de-DE" smtClean="0"/>
              <a:t>06.01.2019</a:t>
            </a:fld>
            <a:endParaRPr lang="de-DE" dirty="0"/>
          </a:p>
        </p:txBody>
      </p:sp>
      <p:sp>
        <p:nvSpPr>
          <p:cNvPr id="3" name="Fußzeilenplatzhalter 2"/>
          <p:cNvSpPr>
            <a:spLocks noGrp="1"/>
          </p:cNvSpPr>
          <p:nvPr>
            <p:ph type="ftr" sz="quarter" idx="11"/>
          </p:nvPr>
        </p:nvSpPr>
        <p:spPr/>
        <p:txBody>
          <a:bodyPr rtlCol="0"/>
          <a:lstStyle/>
          <a:p>
            <a:pPr rtl="0"/>
            <a:endParaRPr lang="de-DE" noProof="0" dirty="0"/>
          </a:p>
        </p:txBody>
      </p:sp>
      <p:sp>
        <p:nvSpPr>
          <p:cNvPr id="4" name="Foliennummernplatzhalter 3"/>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8" name="Rechteck 7"/>
          <p:cNvSpPr/>
          <p:nvPr/>
        </p:nvSpPr>
        <p:spPr>
          <a:xfrm>
            <a:off x="2228850" y="0"/>
            <a:ext cx="4457700" cy="9906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6076" tIns="88038" rIns="176076" bIns="88038" rtlCol="0" anchor="ctr"/>
          <a:lstStyle/>
          <a:p>
            <a:pPr algn="ctr" rtl="0"/>
            <a:endParaRPr lang="de-DE" sz="3467" noProof="0" dirty="0"/>
          </a:p>
        </p:txBody>
      </p:sp>
      <p:sp>
        <p:nvSpPr>
          <p:cNvPr id="2" name="Titel 1"/>
          <p:cNvSpPr>
            <a:spLocks noGrp="1"/>
          </p:cNvSpPr>
          <p:nvPr>
            <p:ph type="title"/>
          </p:nvPr>
        </p:nvSpPr>
        <p:spPr>
          <a:xfrm>
            <a:off x="171451" y="2458156"/>
            <a:ext cx="1885950" cy="4109155"/>
          </a:xfrm>
        </p:spPr>
        <p:txBody>
          <a:bodyPr rtlCol="0" anchor="b">
            <a:normAutofit/>
          </a:bodyPr>
          <a:lstStyle>
            <a:lvl1pPr algn="l" rtl="0">
              <a:defRPr sz="2889" b="1"/>
            </a:lvl1pPr>
          </a:lstStyle>
          <a:p>
            <a:pPr rtl="0"/>
            <a:r>
              <a:rPr lang="de-DE" noProof="0"/>
              <a:t>Mastertitelformat bearbeiten</a:t>
            </a:r>
            <a:endParaRPr lang="de-DE" noProof="0" dirty="0"/>
          </a:p>
        </p:txBody>
      </p:sp>
      <p:sp>
        <p:nvSpPr>
          <p:cNvPr id="3" name="Inhaltsplatzhalter 2"/>
          <p:cNvSpPr>
            <a:spLocks noGrp="1"/>
          </p:cNvSpPr>
          <p:nvPr>
            <p:ph idx="1" hasCustomPrompt="1"/>
          </p:nvPr>
        </p:nvSpPr>
        <p:spPr>
          <a:xfrm>
            <a:off x="2514600" y="697089"/>
            <a:ext cx="3829050" cy="8511822"/>
          </a:xfrm>
        </p:spPr>
        <p:txBody>
          <a:bodyPr rtlCol="0">
            <a:normAutofit/>
          </a:bodyPr>
          <a:lstStyle>
            <a:lvl1pPr algn="l" rtl="0">
              <a:defRPr sz="3467"/>
            </a:lvl1pPr>
            <a:lvl2pPr algn="l" rtl="0">
              <a:defRPr sz="2889"/>
            </a:lvl2pPr>
            <a:lvl3pPr algn="l" rtl="0">
              <a:defRPr sz="2600"/>
            </a:lvl3pPr>
            <a:lvl4pPr algn="l" rtl="0">
              <a:defRPr sz="2600"/>
            </a:lvl4pPr>
            <a:lvl5pPr algn="l" rtl="0">
              <a:defRPr sz="2600"/>
            </a:lvl5pPr>
            <a:lvl6pPr algn="l" rtl="0">
              <a:defRPr sz="2600"/>
            </a:lvl6pPr>
            <a:lvl7pPr algn="l" rtl="0">
              <a:defRPr sz="2600"/>
            </a:lvl7pPr>
            <a:lvl8pPr algn="l" rtl="0">
              <a:defRPr sz="2600"/>
            </a:lvl8pPr>
            <a:lvl9pPr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Textplatzhalter 3"/>
          <p:cNvSpPr>
            <a:spLocks noGrp="1"/>
          </p:cNvSpPr>
          <p:nvPr>
            <p:ph type="body" sz="half" idx="2" hasCustomPrompt="1"/>
          </p:nvPr>
        </p:nvSpPr>
        <p:spPr>
          <a:xfrm>
            <a:off x="171451" y="6714067"/>
            <a:ext cx="1885950" cy="2494844"/>
          </a:xfrm>
        </p:spPr>
        <p:txBody>
          <a:bodyPr rtlCol="0">
            <a:normAutofit/>
          </a:bodyPr>
          <a:lstStyle>
            <a:lvl1pPr marL="0" indent="0" algn="l" rtl="0">
              <a:spcBef>
                <a:spcPts val="1733"/>
              </a:spcBef>
              <a:buNone/>
              <a:defRPr sz="2311"/>
            </a:lvl1pPr>
            <a:lvl2pPr marL="880359" indent="0" algn="l" rtl="0">
              <a:buNone/>
              <a:defRPr sz="2311"/>
            </a:lvl2pPr>
            <a:lvl3pPr marL="1760719" indent="0" algn="l" rtl="0">
              <a:buNone/>
              <a:defRPr sz="1877"/>
            </a:lvl3pPr>
            <a:lvl4pPr marL="2641078" indent="0" algn="l" rtl="0">
              <a:buNone/>
              <a:defRPr sz="1733"/>
            </a:lvl4pPr>
            <a:lvl5pPr marL="3521436" indent="0" algn="l" rtl="0">
              <a:buNone/>
              <a:defRPr sz="1733"/>
            </a:lvl5pPr>
            <a:lvl6pPr marL="4401797" indent="0" algn="l" rtl="0">
              <a:buNone/>
              <a:defRPr sz="1733"/>
            </a:lvl6pPr>
            <a:lvl7pPr marL="5282156" indent="0" algn="l" rtl="0">
              <a:buNone/>
              <a:defRPr sz="1733"/>
            </a:lvl7pPr>
            <a:lvl8pPr marL="6162515" indent="0" algn="l" rtl="0">
              <a:buNone/>
              <a:defRPr sz="1733"/>
            </a:lvl8pPr>
            <a:lvl9pPr marL="7042875" indent="0" algn="l" rtl="0">
              <a:buNone/>
              <a:defRPr sz="1733"/>
            </a:lvl9pPr>
          </a:lstStyle>
          <a:p>
            <a:pPr lvl="0" rtl="0"/>
            <a:r>
              <a:rPr lang="de-DE" noProof="0" dirty="0"/>
              <a:t>Textmasterformate bearbeiten</a:t>
            </a:r>
          </a:p>
        </p:txBody>
      </p:sp>
      <p:sp>
        <p:nvSpPr>
          <p:cNvPr id="5" name="Datumsplatzhalter 4"/>
          <p:cNvSpPr>
            <a:spLocks noGrp="1"/>
          </p:cNvSpPr>
          <p:nvPr>
            <p:ph type="dt" sz="half" idx="10"/>
          </p:nvPr>
        </p:nvSpPr>
        <p:spPr/>
        <p:txBody>
          <a:bodyPr rtlCol="0"/>
          <a:lstStyle>
            <a:lvl1pPr>
              <a:defRPr/>
            </a:lvl1pPr>
          </a:lstStyle>
          <a:p>
            <a:fld id="{468799FA-65AA-468C-9827-01BB74F9F28B}" type="datetime1">
              <a:rPr lang="de-DE" smtClean="0"/>
              <a:t>06.01.2019</a:t>
            </a:fld>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2DFBB78A-01B4-41F2-96B0-677A4A282832}" type="slidenum">
              <a:rPr lang="de-DE" noProof="0" smtClean="0"/>
              <a:t>‹Nr.›</a:t>
            </a:fld>
            <a:endParaRPr lang="de-DE"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8" name="Rechteck 7"/>
          <p:cNvSpPr/>
          <p:nvPr/>
        </p:nvSpPr>
        <p:spPr>
          <a:xfrm>
            <a:off x="1171575" y="0"/>
            <a:ext cx="4514850" cy="9906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6076" tIns="88038" rIns="176076" bIns="88038" rtlCol="0" anchor="ctr"/>
          <a:lstStyle/>
          <a:p>
            <a:pPr algn="ctr" rtl="0"/>
            <a:endParaRPr lang="de-DE" sz="3467" noProof="0" dirty="0"/>
          </a:p>
        </p:txBody>
      </p:sp>
      <p:sp>
        <p:nvSpPr>
          <p:cNvPr id="2" name="Titel 1"/>
          <p:cNvSpPr>
            <a:spLocks noGrp="1"/>
          </p:cNvSpPr>
          <p:nvPr>
            <p:ph type="title"/>
          </p:nvPr>
        </p:nvSpPr>
        <p:spPr>
          <a:xfrm>
            <a:off x="1371600" y="6934199"/>
            <a:ext cx="4114800" cy="1100667"/>
          </a:xfrm>
        </p:spPr>
        <p:txBody>
          <a:bodyPr rtlCol="0" anchor="b">
            <a:normAutofit/>
          </a:bodyPr>
          <a:lstStyle>
            <a:lvl1pPr algn="l" rtl="0">
              <a:defRPr sz="2889" b="1"/>
            </a:lvl1pPr>
          </a:lstStyle>
          <a:p>
            <a:pPr rtl="0"/>
            <a:r>
              <a:rPr lang="de-DE" noProof="0"/>
              <a:t>Mastertitelformat bearbeiten</a:t>
            </a:r>
            <a:endParaRPr lang="de-DE" noProof="0" dirty="0"/>
          </a:p>
        </p:txBody>
      </p:sp>
      <p:sp>
        <p:nvSpPr>
          <p:cNvPr id="3" name="Bildplatzhalter 2"/>
          <p:cNvSpPr>
            <a:spLocks noGrp="1"/>
          </p:cNvSpPr>
          <p:nvPr>
            <p:ph type="pic" idx="1"/>
          </p:nvPr>
        </p:nvSpPr>
        <p:spPr>
          <a:xfrm>
            <a:off x="1371600" y="403581"/>
            <a:ext cx="4114800" cy="6425141"/>
          </a:xfrm>
        </p:spPr>
        <p:txBody>
          <a:bodyPr rtlCol="0">
            <a:normAutofit/>
          </a:bodyPr>
          <a:lstStyle>
            <a:lvl1pPr marL="0" indent="0" algn="l" rtl="0">
              <a:buNone/>
              <a:defRPr sz="4044"/>
            </a:lvl1pPr>
            <a:lvl2pPr marL="880359" indent="0" algn="l" rtl="0">
              <a:buNone/>
              <a:defRPr sz="5344"/>
            </a:lvl2pPr>
            <a:lvl3pPr marL="1760719" indent="0" algn="l" rtl="0">
              <a:buNone/>
              <a:defRPr sz="4622"/>
            </a:lvl3pPr>
            <a:lvl4pPr marL="2641078" indent="0" algn="l" rtl="0">
              <a:buNone/>
              <a:defRPr sz="3900"/>
            </a:lvl4pPr>
            <a:lvl5pPr marL="3521436" indent="0" algn="l" rtl="0">
              <a:buNone/>
              <a:defRPr sz="3900"/>
            </a:lvl5pPr>
            <a:lvl6pPr marL="4401797" indent="0" algn="l" rtl="0">
              <a:buNone/>
              <a:defRPr sz="3900"/>
            </a:lvl6pPr>
            <a:lvl7pPr marL="5282156" indent="0" algn="l" rtl="0">
              <a:buNone/>
              <a:defRPr sz="3900"/>
            </a:lvl7pPr>
            <a:lvl8pPr marL="6162515" indent="0" algn="l" rtl="0">
              <a:buNone/>
              <a:defRPr sz="3900"/>
            </a:lvl8pPr>
            <a:lvl9pPr marL="7042875" indent="0" algn="l" rtl="0">
              <a:buNone/>
              <a:defRPr sz="3900"/>
            </a:lvl9pPr>
          </a:lstStyle>
          <a:p>
            <a:pPr rtl="0"/>
            <a:r>
              <a:rPr lang="de-DE" noProof="0"/>
              <a:t>Bild durch Klicken auf Symbol hinzufügen</a:t>
            </a:r>
            <a:endParaRPr lang="de-DE" noProof="0" dirty="0"/>
          </a:p>
        </p:txBody>
      </p:sp>
      <p:sp>
        <p:nvSpPr>
          <p:cNvPr id="4" name="Textplatzhalter 3"/>
          <p:cNvSpPr>
            <a:spLocks noGrp="1"/>
          </p:cNvSpPr>
          <p:nvPr>
            <p:ph type="body" sz="half" idx="2" hasCustomPrompt="1"/>
          </p:nvPr>
        </p:nvSpPr>
        <p:spPr>
          <a:xfrm>
            <a:off x="1371600" y="8034868"/>
            <a:ext cx="4114800" cy="1174044"/>
          </a:xfrm>
        </p:spPr>
        <p:txBody>
          <a:bodyPr rtlCol="0">
            <a:normAutofit/>
          </a:bodyPr>
          <a:lstStyle>
            <a:lvl1pPr marL="0" indent="0" algn="l" rtl="0">
              <a:spcBef>
                <a:spcPts val="0"/>
              </a:spcBef>
              <a:buNone/>
              <a:defRPr sz="2311"/>
            </a:lvl1pPr>
            <a:lvl2pPr marL="880359" indent="0" algn="l" rtl="0">
              <a:buNone/>
              <a:defRPr sz="2311"/>
            </a:lvl2pPr>
            <a:lvl3pPr marL="1760719" indent="0" algn="l" rtl="0">
              <a:buNone/>
              <a:defRPr sz="1877"/>
            </a:lvl3pPr>
            <a:lvl4pPr marL="2641078" indent="0" algn="l" rtl="0">
              <a:buNone/>
              <a:defRPr sz="1733"/>
            </a:lvl4pPr>
            <a:lvl5pPr marL="3521436" indent="0" algn="l" rtl="0">
              <a:buNone/>
              <a:defRPr sz="1733"/>
            </a:lvl5pPr>
            <a:lvl6pPr marL="4401797" indent="0" algn="l" rtl="0">
              <a:buNone/>
              <a:defRPr sz="1733"/>
            </a:lvl6pPr>
            <a:lvl7pPr marL="5282156" indent="0" algn="l" rtl="0">
              <a:buNone/>
              <a:defRPr sz="1733"/>
            </a:lvl7pPr>
            <a:lvl8pPr marL="6162515" indent="0" algn="l" rtl="0">
              <a:buNone/>
              <a:defRPr sz="1733"/>
            </a:lvl8pPr>
            <a:lvl9pPr marL="7042875" indent="0" algn="l" rtl="0">
              <a:buNone/>
              <a:defRPr sz="1733"/>
            </a:lvl9pPr>
          </a:lstStyle>
          <a:p>
            <a:pPr lvl="0" rtl="0"/>
            <a:r>
              <a:rPr lang="de-DE" noProof="0" dirty="0"/>
              <a:t>Textmasterformate bearbeiten</a:t>
            </a:r>
          </a:p>
        </p:txBody>
      </p:sp>
      <p:sp>
        <p:nvSpPr>
          <p:cNvPr id="5" name="Datumsplatzhalter 4"/>
          <p:cNvSpPr>
            <a:spLocks noGrp="1"/>
          </p:cNvSpPr>
          <p:nvPr>
            <p:ph type="dt" sz="half" idx="10"/>
          </p:nvPr>
        </p:nvSpPr>
        <p:spPr/>
        <p:txBody>
          <a:bodyPr rtlCol="0"/>
          <a:lstStyle>
            <a:lvl1pPr>
              <a:defRPr/>
            </a:lvl1pPr>
          </a:lstStyle>
          <a:p>
            <a:fld id="{D0952D57-1E6F-458A-85A1-CF8B9A0D4361}" type="datetime1">
              <a:rPr lang="de-DE" smtClean="0"/>
              <a:t>06.01.2019</a:t>
            </a:fld>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2DFBB78A-01B4-41F2-96B0-677A4A282832}" type="slidenum">
              <a:rPr lang="de-DE" noProof="0" smtClean="0"/>
              <a:t>‹Nr.›</a:t>
            </a:fld>
            <a:endParaRPr lang="de-DE"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hteck 8"/>
          <p:cNvSpPr/>
          <p:nvPr/>
        </p:nvSpPr>
        <p:spPr>
          <a:xfrm>
            <a:off x="171450" y="0"/>
            <a:ext cx="6515100" cy="9906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6076" tIns="88038" rIns="176076" bIns="88038" rtlCol="0" anchor="ctr"/>
          <a:lstStyle/>
          <a:p>
            <a:pPr algn="ctr" rtl="0"/>
            <a:endParaRPr lang="de-DE" sz="3467" noProof="0" dirty="0"/>
          </a:p>
        </p:txBody>
      </p:sp>
      <p:sp>
        <p:nvSpPr>
          <p:cNvPr id="2" name="Titelplatzhalter 1"/>
          <p:cNvSpPr>
            <a:spLocks noGrp="1"/>
          </p:cNvSpPr>
          <p:nvPr>
            <p:ph type="title"/>
          </p:nvPr>
        </p:nvSpPr>
        <p:spPr>
          <a:xfrm>
            <a:off x="628650" y="110067"/>
            <a:ext cx="5715000" cy="2017889"/>
          </a:xfrm>
          <a:prstGeom prst="rect">
            <a:avLst/>
          </a:prstGeom>
        </p:spPr>
        <p:txBody>
          <a:bodyPr vert="horz" lIns="121899" tIns="60949" rIns="121899" bIns="60949" rtlCol="0" anchor="b">
            <a:normAutofit/>
          </a:bodyPr>
          <a:lstStyle/>
          <a:p>
            <a:pPr rtl="0"/>
            <a:r>
              <a:rPr lang="de-DE" noProof="0" dirty="0"/>
              <a:t>Titelmasterformat durch Klicken bearbeiten</a:t>
            </a:r>
          </a:p>
        </p:txBody>
      </p:sp>
      <p:sp>
        <p:nvSpPr>
          <p:cNvPr id="3" name="Textplatzhalter 2"/>
          <p:cNvSpPr>
            <a:spLocks noGrp="1"/>
          </p:cNvSpPr>
          <p:nvPr>
            <p:ph type="body" idx="1"/>
          </p:nvPr>
        </p:nvSpPr>
        <p:spPr>
          <a:xfrm>
            <a:off x="628650" y="2458155"/>
            <a:ext cx="5715000" cy="6457244"/>
          </a:xfrm>
          <a:prstGeom prst="rect">
            <a:avLst/>
          </a:prstGeom>
        </p:spPr>
        <p:txBody>
          <a:bodyPr vert="horz" lIns="121899" tIns="60949" rIns="121899" bIns="60949" rtlCol="0">
            <a:normAutofit/>
          </a:bodyPr>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2"/>
          </p:nvPr>
        </p:nvSpPr>
        <p:spPr>
          <a:xfrm>
            <a:off x="628650" y="9245603"/>
            <a:ext cx="1543050" cy="463197"/>
          </a:xfrm>
          <a:prstGeom prst="rect">
            <a:avLst/>
          </a:prstGeom>
        </p:spPr>
        <p:txBody>
          <a:bodyPr vert="horz" lIns="121899" tIns="60949" rIns="121899" bIns="60949" rtlCol="0" anchor="b"/>
          <a:lstStyle>
            <a:lvl1pPr algn="l" rtl="0">
              <a:defRPr sz="1733">
                <a:solidFill>
                  <a:schemeClr val="tx2">
                    <a:lumMod val="50000"/>
                    <a:lumOff val="50000"/>
                  </a:schemeClr>
                </a:solidFill>
              </a:defRPr>
            </a:lvl1pPr>
          </a:lstStyle>
          <a:p>
            <a:fld id="{55311E49-3590-48FD-9A9C-AF61A48C115C}" type="datetime1">
              <a:rPr lang="de-DE" smtClean="0"/>
              <a:t>06.01.2019</a:t>
            </a:fld>
            <a:endParaRPr lang="de-DE" dirty="0"/>
          </a:p>
        </p:txBody>
      </p:sp>
      <p:sp>
        <p:nvSpPr>
          <p:cNvPr id="5" name="Fußzeilenplatzhalter 4"/>
          <p:cNvSpPr>
            <a:spLocks noGrp="1"/>
          </p:cNvSpPr>
          <p:nvPr>
            <p:ph type="ftr" sz="quarter" idx="3"/>
          </p:nvPr>
        </p:nvSpPr>
        <p:spPr>
          <a:xfrm>
            <a:off x="2198734" y="9245603"/>
            <a:ext cx="3497580" cy="463197"/>
          </a:xfrm>
          <a:prstGeom prst="rect">
            <a:avLst/>
          </a:prstGeom>
        </p:spPr>
        <p:txBody>
          <a:bodyPr vert="horz" lIns="121899" tIns="60949" rIns="121899" bIns="60949" rtlCol="0" anchor="b"/>
          <a:lstStyle>
            <a:lvl1pPr algn="ctr" rtl="0">
              <a:defRPr sz="1733">
                <a:solidFill>
                  <a:schemeClr val="tx2">
                    <a:lumMod val="50000"/>
                    <a:lumOff val="50000"/>
                  </a:schemeClr>
                </a:solidFill>
              </a:defRPr>
            </a:lvl1pPr>
          </a:lstStyle>
          <a:p>
            <a:pPr rtl="0"/>
            <a:endParaRPr lang="de-DE" noProof="0" dirty="0"/>
          </a:p>
        </p:txBody>
      </p:sp>
      <p:sp>
        <p:nvSpPr>
          <p:cNvPr id="6" name="Foliennummernplatzhalter 5"/>
          <p:cNvSpPr>
            <a:spLocks noGrp="1"/>
          </p:cNvSpPr>
          <p:nvPr>
            <p:ph type="sldNum" sz="quarter" idx="4"/>
          </p:nvPr>
        </p:nvSpPr>
        <p:spPr>
          <a:xfrm>
            <a:off x="5720510" y="9245603"/>
            <a:ext cx="623141" cy="463197"/>
          </a:xfrm>
          <a:prstGeom prst="rect">
            <a:avLst/>
          </a:prstGeom>
        </p:spPr>
        <p:txBody>
          <a:bodyPr vert="horz" lIns="121899" tIns="60949" rIns="121899" bIns="60949" rtlCol="0" anchor="b"/>
          <a:lstStyle>
            <a:lvl1pPr algn="r" rtl="0">
              <a:defRPr sz="1733">
                <a:solidFill>
                  <a:schemeClr val="tx2">
                    <a:lumMod val="50000"/>
                    <a:lumOff val="50000"/>
                  </a:schemeClr>
                </a:solidFill>
              </a:defRPr>
            </a:lvl1pPr>
          </a:lstStyle>
          <a:p>
            <a:fld id="{EB37DED6-D4C7-42EE-AB49-D2E39E64FDE4}" type="slidenum">
              <a:rPr lang="de-DE" smtClean="0"/>
              <a:pPr/>
              <a:t>‹Nr.›</a:t>
            </a:fld>
            <a:endParaRPr lang="de-DE"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760719" rtl="0" eaLnBrk="1" latinLnBrk="0" hangingPunct="1">
        <a:lnSpc>
          <a:spcPct val="85000"/>
        </a:lnSpc>
        <a:spcBef>
          <a:spcPct val="0"/>
        </a:spcBef>
        <a:buNone/>
        <a:tabLst/>
        <a:defRPr sz="6355" kern="1200" cap="none" baseline="0">
          <a:solidFill>
            <a:schemeClr val="tx1"/>
          </a:solidFill>
          <a:latin typeface="+mj-lt"/>
          <a:ea typeface="+mj-ea"/>
          <a:cs typeface="+mj-cs"/>
        </a:defRPr>
      </a:lvl1pPr>
    </p:titleStyle>
    <p:bodyStyle>
      <a:lvl1pPr marL="440180" indent="-440180" algn="l" defTabSz="1760719" rtl="0" eaLnBrk="1" latinLnBrk="0" hangingPunct="1">
        <a:lnSpc>
          <a:spcPct val="95000"/>
        </a:lnSpc>
        <a:spcBef>
          <a:spcPts val="2695"/>
        </a:spcBef>
        <a:buSzPct val="100000"/>
        <a:buFont typeface="Arial" pitchFamily="34" charset="0"/>
        <a:buChar char="•"/>
        <a:defRPr sz="3467" kern="1200">
          <a:solidFill>
            <a:schemeClr val="tx1"/>
          </a:solidFill>
          <a:latin typeface="+mn-lt"/>
          <a:ea typeface="+mn-ea"/>
          <a:cs typeface="+mn-cs"/>
        </a:defRPr>
      </a:lvl1pPr>
      <a:lvl2pPr marL="1056431" indent="-440180" algn="l" defTabSz="1760719" rtl="0" eaLnBrk="1" latinLnBrk="0" hangingPunct="1">
        <a:lnSpc>
          <a:spcPct val="95000"/>
        </a:lnSpc>
        <a:spcBef>
          <a:spcPts val="1540"/>
        </a:spcBef>
        <a:buSzPct val="100000"/>
        <a:buFont typeface="Century Gothic" pitchFamily="34" charset="0"/>
        <a:buChar char="–"/>
        <a:defRPr sz="2889" kern="1200">
          <a:solidFill>
            <a:schemeClr val="tx1"/>
          </a:solidFill>
          <a:latin typeface="+mn-lt"/>
          <a:ea typeface="+mn-ea"/>
          <a:cs typeface="+mn-cs"/>
        </a:defRPr>
      </a:lvl2pPr>
      <a:lvl3pPr marL="1672682" indent="-440180" algn="l" defTabSz="1760719" rtl="0" eaLnBrk="1" latinLnBrk="0" hangingPunct="1">
        <a:lnSpc>
          <a:spcPct val="95000"/>
        </a:lnSpc>
        <a:spcBef>
          <a:spcPts val="1540"/>
        </a:spcBef>
        <a:buSzPct val="100000"/>
        <a:buFont typeface="Century Gothic" pitchFamily="34" charset="0"/>
        <a:buChar char="–"/>
        <a:defRPr sz="2600" kern="1200">
          <a:solidFill>
            <a:schemeClr val="tx1"/>
          </a:solidFill>
          <a:latin typeface="+mn-lt"/>
          <a:ea typeface="+mn-ea"/>
          <a:cs typeface="+mn-cs"/>
        </a:defRPr>
      </a:lvl3pPr>
      <a:lvl4pPr marL="2288935" indent="-440180" algn="l" defTabSz="1760719" rtl="0" eaLnBrk="1" latinLnBrk="0" hangingPunct="1">
        <a:lnSpc>
          <a:spcPct val="95000"/>
        </a:lnSpc>
        <a:spcBef>
          <a:spcPts val="1540"/>
        </a:spcBef>
        <a:buSzPct val="100000"/>
        <a:buFont typeface="Century Gothic" pitchFamily="34" charset="0"/>
        <a:buChar char="–"/>
        <a:defRPr sz="2600" kern="1200">
          <a:solidFill>
            <a:schemeClr val="tx1"/>
          </a:solidFill>
          <a:latin typeface="+mn-lt"/>
          <a:ea typeface="+mn-ea"/>
          <a:cs typeface="+mn-cs"/>
        </a:defRPr>
      </a:lvl4pPr>
      <a:lvl5pPr marL="2905186" indent="-440180" algn="l" defTabSz="1760719" rtl="0" eaLnBrk="1" latinLnBrk="0" hangingPunct="1">
        <a:lnSpc>
          <a:spcPct val="95000"/>
        </a:lnSpc>
        <a:spcBef>
          <a:spcPts val="1540"/>
        </a:spcBef>
        <a:buSzPct val="100000"/>
        <a:buFont typeface="Century Gothic" pitchFamily="34" charset="0"/>
        <a:buChar char="–"/>
        <a:defRPr sz="2600" kern="1200">
          <a:solidFill>
            <a:schemeClr val="tx1"/>
          </a:solidFill>
          <a:latin typeface="+mn-lt"/>
          <a:ea typeface="+mn-ea"/>
          <a:cs typeface="+mn-cs"/>
        </a:defRPr>
      </a:lvl5pPr>
      <a:lvl6pPr marL="3521436"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6pPr>
      <a:lvl7pPr marL="4137689"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7pPr>
      <a:lvl8pPr marL="4753941"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8pPr>
      <a:lvl9pPr marL="5458228"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9pPr>
    </p:bodyStyle>
    <p:otherStyle>
      <a:defPPr>
        <a:defRPr/>
      </a:defPPr>
      <a:lvl1pPr marL="0" algn="l" defTabSz="1760719" rtl="0" eaLnBrk="1" latinLnBrk="0" hangingPunct="1">
        <a:defRPr sz="3467" kern="1200">
          <a:solidFill>
            <a:schemeClr val="tx1"/>
          </a:solidFill>
          <a:latin typeface="+mn-lt"/>
          <a:ea typeface="+mn-ea"/>
          <a:cs typeface="+mn-cs"/>
        </a:defRPr>
      </a:lvl1pPr>
      <a:lvl2pPr marL="880359" algn="l" defTabSz="1760719" rtl="0" eaLnBrk="1" latinLnBrk="0" hangingPunct="1">
        <a:defRPr sz="3467" kern="1200">
          <a:solidFill>
            <a:schemeClr val="tx1"/>
          </a:solidFill>
          <a:latin typeface="+mn-lt"/>
          <a:ea typeface="+mn-ea"/>
          <a:cs typeface="+mn-cs"/>
        </a:defRPr>
      </a:lvl2pPr>
      <a:lvl3pPr marL="1760719" algn="l" defTabSz="1760719" rtl="0" eaLnBrk="1" latinLnBrk="0" hangingPunct="1">
        <a:defRPr sz="3467" kern="1200">
          <a:solidFill>
            <a:schemeClr val="tx1"/>
          </a:solidFill>
          <a:latin typeface="+mn-lt"/>
          <a:ea typeface="+mn-ea"/>
          <a:cs typeface="+mn-cs"/>
        </a:defRPr>
      </a:lvl3pPr>
      <a:lvl4pPr marL="2641078" algn="l" defTabSz="1760719" rtl="0" eaLnBrk="1" latinLnBrk="0" hangingPunct="1">
        <a:defRPr sz="3467" kern="1200">
          <a:solidFill>
            <a:schemeClr val="tx1"/>
          </a:solidFill>
          <a:latin typeface="+mn-lt"/>
          <a:ea typeface="+mn-ea"/>
          <a:cs typeface="+mn-cs"/>
        </a:defRPr>
      </a:lvl4pPr>
      <a:lvl5pPr marL="3521436" algn="l" defTabSz="1760719" rtl="0" eaLnBrk="1" latinLnBrk="0" hangingPunct="1">
        <a:defRPr sz="3467" kern="1200">
          <a:solidFill>
            <a:schemeClr val="tx1"/>
          </a:solidFill>
          <a:latin typeface="+mn-lt"/>
          <a:ea typeface="+mn-ea"/>
          <a:cs typeface="+mn-cs"/>
        </a:defRPr>
      </a:lvl5pPr>
      <a:lvl6pPr marL="4401797" algn="l" defTabSz="1760719" rtl="0" eaLnBrk="1" latinLnBrk="0" hangingPunct="1">
        <a:defRPr sz="3467" kern="1200">
          <a:solidFill>
            <a:schemeClr val="tx1"/>
          </a:solidFill>
          <a:latin typeface="+mn-lt"/>
          <a:ea typeface="+mn-ea"/>
          <a:cs typeface="+mn-cs"/>
        </a:defRPr>
      </a:lvl6pPr>
      <a:lvl7pPr marL="5282156" algn="l" defTabSz="1760719" rtl="0" eaLnBrk="1" latinLnBrk="0" hangingPunct="1">
        <a:defRPr sz="3467" kern="1200">
          <a:solidFill>
            <a:schemeClr val="tx1"/>
          </a:solidFill>
          <a:latin typeface="+mn-lt"/>
          <a:ea typeface="+mn-ea"/>
          <a:cs typeface="+mn-cs"/>
        </a:defRPr>
      </a:lvl7pPr>
      <a:lvl8pPr marL="6162515" algn="l" defTabSz="1760719" rtl="0" eaLnBrk="1" latinLnBrk="0" hangingPunct="1">
        <a:defRPr sz="3467" kern="1200">
          <a:solidFill>
            <a:schemeClr val="tx1"/>
          </a:solidFill>
          <a:latin typeface="+mn-lt"/>
          <a:ea typeface="+mn-ea"/>
          <a:cs typeface="+mn-cs"/>
        </a:defRPr>
      </a:lvl8pPr>
      <a:lvl9pPr marL="7042875" algn="l" defTabSz="1760719" rtl="0" eaLnBrk="1" latinLnBrk="0" hangingPunct="1">
        <a:defRPr sz="34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215FC2B-15D9-4685-92DC-193C761F7E58}"/>
              </a:ext>
            </a:extLst>
          </p:cNvPr>
          <p:cNvSpPr>
            <a:spLocks noGrp="1"/>
          </p:cNvSpPr>
          <p:nvPr>
            <p:ph type="title"/>
          </p:nvPr>
        </p:nvSpPr>
        <p:spPr/>
        <p:txBody>
          <a:bodyPr>
            <a:normAutofit/>
          </a:bodyPr>
          <a:lstStyle/>
          <a:p>
            <a:pPr algn="r"/>
            <a:r>
              <a:rPr lang="de-AT" sz="4400" dirty="0">
                <a:solidFill>
                  <a:srgbClr val="D40018"/>
                </a:solidFill>
              </a:rPr>
              <a:t>„erstklassig“</a:t>
            </a:r>
          </a:p>
        </p:txBody>
      </p:sp>
      <p:pic>
        <p:nvPicPr>
          <p:cNvPr id="8" name="Bildplatzhalter 7">
            <a:extLst>
              <a:ext uri="{FF2B5EF4-FFF2-40B4-BE49-F238E27FC236}">
                <a16:creationId xmlns:a16="http://schemas.microsoft.com/office/drawing/2014/main" id="{D901804B-5CAA-4297-8B1E-5D3252496829}"/>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4263" r="4263"/>
          <a:stretch>
            <a:fillRect/>
          </a:stretch>
        </p:blipFill>
        <p:spPr/>
      </p:pic>
      <p:sp>
        <p:nvSpPr>
          <p:cNvPr id="6" name="Textplatzhalter 5">
            <a:extLst>
              <a:ext uri="{FF2B5EF4-FFF2-40B4-BE49-F238E27FC236}">
                <a16:creationId xmlns:a16="http://schemas.microsoft.com/office/drawing/2014/main" id="{573F8057-60AE-4442-82DE-FC3E332614F9}"/>
              </a:ext>
            </a:extLst>
          </p:cNvPr>
          <p:cNvSpPr>
            <a:spLocks noGrp="1"/>
          </p:cNvSpPr>
          <p:nvPr>
            <p:ph type="body" sz="half" idx="2"/>
          </p:nvPr>
        </p:nvSpPr>
        <p:spPr/>
        <p:txBody>
          <a:bodyPr>
            <a:normAutofit/>
          </a:bodyPr>
          <a:lstStyle/>
          <a:p>
            <a:pPr algn="r"/>
            <a:r>
              <a:rPr lang="de-AT" sz="3600" i="1" dirty="0"/>
              <a:t>90-tage-plan</a:t>
            </a:r>
          </a:p>
        </p:txBody>
      </p:sp>
      <p:sp>
        <p:nvSpPr>
          <p:cNvPr id="9" name="Foliennummernplatzhalter 8">
            <a:extLst>
              <a:ext uri="{FF2B5EF4-FFF2-40B4-BE49-F238E27FC236}">
                <a16:creationId xmlns:a16="http://schemas.microsoft.com/office/drawing/2014/main" id="{58E33F38-A53C-4354-90C7-ED11F09AB8C5}"/>
              </a:ext>
            </a:extLst>
          </p:cNvPr>
          <p:cNvSpPr>
            <a:spLocks noGrp="1"/>
          </p:cNvSpPr>
          <p:nvPr>
            <p:ph type="sldNum" sz="quarter" idx="12"/>
          </p:nvPr>
        </p:nvSpPr>
        <p:spPr/>
        <p:txBody>
          <a:bodyPr/>
          <a:lstStyle/>
          <a:p>
            <a:pPr rtl="0"/>
            <a:fld id="{2DFBB78A-01B4-41F2-96B0-677A4A282832}" type="slidenum">
              <a:rPr lang="de-DE" noProof="0" smtClean="0"/>
              <a:t>1</a:t>
            </a:fld>
            <a:endParaRPr lang="de-DE" noProof="0" dirty="0"/>
          </a:p>
        </p:txBody>
      </p:sp>
    </p:spTree>
    <p:extLst>
      <p:ext uri="{BB962C8B-B14F-4D97-AF65-F5344CB8AC3E}">
        <p14:creationId xmlns:p14="http://schemas.microsoft.com/office/powerpoint/2010/main" val="134071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rtl="0"/>
            <a:r>
              <a:rPr lang="en-US" sz="2400" dirty="0" err="1">
                <a:solidFill>
                  <a:srgbClr val="D40018"/>
                </a:solidFill>
              </a:rPr>
              <a:t>planung</a:t>
            </a:r>
            <a:endParaRPr lang="en-US" sz="2400" dirty="0">
              <a:solidFill>
                <a:srgbClr val="D40018"/>
              </a:solidFill>
            </a:endParaRPr>
          </a:p>
        </p:txBody>
      </p:sp>
      <p:pic>
        <p:nvPicPr>
          <p:cNvPr id="11" name="Inhaltsplatzhalter 10">
            <a:extLst>
              <a:ext uri="{FF2B5EF4-FFF2-40B4-BE49-F238E27FC236}">
                <a16:creationId xmlns:a16="http://schemas.microsoft.com/office/drawing/2014/main" id="{00BD9D7A-91FD-4F9D-90BF-C56002905C8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5732" t="938" r="3039" b="-938"/>
          <a:stretch/>
        </p:blipFill>
        <p:spPr>
          <a:xfrm>
            <a:off x="233844" y="2942590"/>
            <a:ext cx="1761163" cy="2623100"/>
          </a:xfrm>
        </p:spPr>
      </p:pic>
      <p:sp>
        <p:nvSpPr>
          <p:cNvPr id="4" name="Textplatzhalter 3"/>
          <p:cNvSpPr>
            <a:spLocks noGrp="1"/>
          </p:cNvSpPr>
          <p:nvPr>
            <p:ph type="body" sz="half" idx="2"/>
          </p:nvPr>
        </p:nvSpPr>
        <p:spPr/>
        <p:txBody>
          <a:bodyPr rtlCol="0"/>
          <a:lstStyle/>
          <a:p>
            <a:pPr rtl="0"/>
            <a:endParaRPr lang="en-US" dirty="0"/>
          </a:p>
          <a:p>
            <a:pPr rtl="0"/>
            <a:br>
              <a:rPr lang="en-US" dirty="0"/>
            </a:br>
            <a:endParaRPr lang="en-US" dirty="0"/>
          </a:p>
        </p:txBody>
      </p:sp>
      <p:sp>
        <p:nvSpPr>
          <p:cNvPr id="6" name="Foliennummernplatzhalter 5">
            <a:extLst>
              <a:ext uri="{FF2B5EF4-FFF2-40B4-BE49-F238E27FC236}">
                <a16:creationId xmlns:a16="http://schemas.microsoft.com/office/drawing/2014/main" id="{63AC54B2-69D8-4139-907D-3DDE22927F59}"/>
              </a:ext>
            </a:extLst>
          </p:cNvPr>
          <p:cNvSpPr>
            <a:spLocks noGrp="1"/>
          </p:cNvSpPr>
          <p:nvPr>
            <p:ph type="sldNum" sz="quarter" idx="12"/>
          </p:nvPr>
        </p:nvSpPr>
        <p:spPr/>
        <p:txBody>
          <a:bodyPr/>
          <a:lstStyle/>
          <a:p>
            <a:pPr rtl="0"/>
            <a:fld id="{2DFBB78A-01B4-41F2-96B0-677A4A282832}" type="slidenum">
              <a:rPr lang="de-DE" noProof="0" smtClean="0"/>
              <a:t>2</a:t>
            </a:fld>
            <a:endParaRPr lang="de-DE" noProof="0" dirty="0"/>
          </a:p>
        </p:txBody>
      </p:sp>
      <p:pic>
        <p:nvPicPr>
          <p:cNvPr id="7" name="Grafik 6">
            <a:extLst>
              <a:ext uri="{FF2B5EF4-FFF2-40B4-BE49-F238E27FC236}">
                <a16:creationId xmlns:a16="http://schemas.microsoft.com/office/drawing/2014/main" id="{C9D72625-F1A0-46BA-A213-8A898CA3D4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7032" y="9264137"/>
            <a:ext cx="1629988" cy="456114"/>
          </a:xfrm>
          <a:prstGeom prst="rect">
            <a:avLst/>
          </a:prstGeom>
        </p:spPr>
      </p:pic>
      <p:sp>
        <p:nvSpPr>
          <p:cNvPr id="9" name="Inhaltsplatzhalter 8">
            <a:extLst>
              <a:ext uri="{FF2B5EF4-FFF2-40B4-BE49-F238E27FC236}">
                <a16:creationId xmlns:a16="http://schemas.microsoft.com/office/drawing/2014/main" id="{B012E955-8735-493D-AF16-FD90D1BF4215}"/>
              </a:ext>
            </a:extLst>
          </p:cNvPr>
          <p:cNvSpPr>
            <a:spLocks noGrp="1"/>
          </p:cNvSpPr>
          <p:nvPr>
            <p:ph idx="1"/>
          </p:nvPr>
        </p:nvSpPr>
        <p:spPr/>
        <p:txBody>
          <a:bodyPr>
            <a:normAutofit/>
          </a:bodyPr>
          <a:lstStyle/>
          <a:p>
            <a:pPr marL="0" indent="0">
              <a:buNone/>
            </a:pPr>
            <a:r>
              <a:rPr lang="de-AT" sz="2400" dirty="0">
                <a:solidFill>
                  <a:srgbClr val="D40018"/>
                </a:solidFill>
              </a:rPr>
              <a:t>DER 90-TAGE-PLANER  </a:t>
            </a:r>
          </a:p>
          <a:p>
            <a:pPr marL="0" indent="0">
              <a:buNone/>
            </a:pPr>
            <a:r>
              <a:rPr lang="de-AT" sz="1200" dirty="0"/>
              <a:t>Der Weg zum Erfolg führt über konkretes, geplantes, zielgerichtetes Handeln. Der 90-Tage-Planer soll dir das </a:t>
            </a:r>
            <a:r>
              <a:rPr lang="de-AT" sz="1200" dirty="0" err="1"/>
              <a:t>leicher</a:t>
            </a:r>
            <a:r>
              <a:rPr lang="de-AT" sz="1200" dirty="0"/>
              <a:t> machen, indem du </a:t>
            </a:r>
            <a:br>
              <a:rPr lang="de-AT" sz="1200" dirty="0"/>
            </a:br>
            <a:r>
              <a:rPr lang="de-AT" sz="1200" dirty="0"/>
              <a:t>- klare Ziele vor Augen hast </a:t>
            </a:r>
            <a:br>
              <a:rPr lang="de-AT" sz="1200" dirty="0"/>
            </a:br>
            <a:r>
              <a:rPr lang="de-AT" sz="1200" dirty="0"/>
              <a:t>- konkrete Schritte zu ihrer Erreichung planst</a:t>
            </a:r>
            <a:br>
              <a:rPr lang="de-AT" sz="1200" dirty="0"/>
            </a:br>
            <a:r>
              <a:rPr lang="de-AT" sz="1200" dirty="0"/>
              <a:t>- Woche für Woche an der Umsetzung arbeitest. </a:t>
            </a:r>
            <a:br>
              <a:rPr lang="de-AT" sz="1200" dirty="0"/>
            </a:br>
            <a:r>
              <a:rPr lang="de-AT" sz="1200" dirty="0"/>
              <a:t>Nur zu leicht verzettelt man sich sonst, tut alles Mögliche (was nicht zum Ziel führt) oder schiebst Sachen vor sich her. </a:t>
            </a:r>
          </a:p>
          <a:p>
            <a:pPr marL="0" indent="0">
              <a:buNone/>
            </a:pPr>
            <a:r>
              <a:rPr lang="de-AT" sz="1200" dirty="0"/>
              <a:t>So funktioniert der Planer:</a:t>
            </a:r>
            <a:br>
              <a:rPr lang="de-AT" sz="1200" dirty="0"/>
            </a:br>
            <a:br>
              <a:rPr lang="de-AT" sz="1200" dirty="0"/>
            </a:br>
            <a:r>
              <a:rPr lang="de-AT" sz="1200" dirty="0"/>
              <a:t>1. Definiere deine 3 wichtigsten Ziele für die nächsten 3 Monate, und zwar deine Einkommensziele, deine Marketingziele und deine Projektziele (also alles, was unter Kurse, Workshops,….. fällt)</a:t>
            </a:r>
            <a:br>
              <a:rPr lang="de-AT" sz="1200" dirty="0"/>
            </a:br>
            <a:br>
              <a:rPr lang="de-AT" sz="1200" dirty="0"/>
            </a:br>
            <a:r>
              <a:rPr lang="de-AT" sz="1200" dirty="0"/>
              <a:t>2. Arbeite die nötigen Aktivitäten und Schritte aus, die du brauchst, um diese Ziele zu erreichen und trag sie in deinen Planer ein. </a:t>
            </a:r>
            <a:br>
              <a:rPr lang="de-AT" sz="1200" dirty="0"/>
            </a:br>
            <a:br>
              <a:rPr lang="de-AT" sz="1200" dirty="0"/>
            </a:br>
            <a:r>
              <a:rPr lang="de-AT" sz="1200" dirty="0"/>
              <a:t>3. Übertrag dann die Aktivitäten und (Zwischen)Ziele jeweils in deinen Wochenplaner. Am besten trägst du sie dir auch gleich für jeden Tag in deinen Kalender ein.</a:t>
            </a:r>
            <a:br>
              <a:rPr lang="de-AT" sz="1200" dirty="0"/>
            </a:br>
            <a:br>
              <a:rPr lang="de-AT" sz="1200" dirty="0"/>
            </a:br>
            <a:r>
              <a:rPr lang="de-AT" sz="1200" dirty="0"/>
              <a:t>4. Nimm dir dazu jeden Montag (oder wann immer deine Arbeitswoche beginnt) Zeit für deine Wochenplanung, nimm dir jeden Freitag (oder wann immer deine Arbeitswoche endet) Zeit für eine kurze Bilanz, was geklappt hat, was erreicht wurde und was du adaptieren musst. </a:t>
            </a:r>
            <a:br>
              <a:rPr lang="de-AT" sz="1200" dirty="0"/>
            </a:br>
            <a:br>
              <a:rPr lang="de-AT" sz="1200" dirty="0"/>
            </a:br>
            <a:r>
              <a:rPr lang="de-AT" sz="1200" dirty="0"/>
              <a:t>5. Nimm deinen Wochenplaner jeden Morgen zur Hand und schau dir an, was du erreichen willst. Halte dir vor Augen, warum du das möchtest (also was deine Jahresziele und deine Vision sind) und wie es sich anfühlen wird, wenn du die Ziele erreicht hast.</a:t>
            </a:r>
          </a:p>
        </p:txBody>
      </p:sp>
      <p:pic>
        <p:nvPicPr>
          <p:cNvPr id="5" name="Grafik 4">
            <a:extLst>
              <a:ext uri="{FF2B5EF4-FFF2-40B4-BE49-F238E27FC236}">
                <a16:creationId xmlns:a16="http://schemas.microsoft.com/office/drawing/2014/main" id="{CFEB1452-DA6B-4782-93F5-0C84A2F6F2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963" r="26697"/>
          <a:stretch/>
        </p:blipFill>
        <p:spPr>
          <a:xfrm>
            <a:off x="171451" y="2901062"/>
            <a:ext cx="1931014" cy="2662069"/>
          </a:xfrm>
          <a:prstGeom prst="rect">
            <a:avLst/>
          </a:prstGeom>
        </p:spPr>
      </p:pic>
    </p:spTree>
    <p:extLst>
      <p:ext uri="{BB962C8B-B14F-4D97-AF65-F5344CB8AC3E}">
        <p14:creationId xmlns:p14="http://schemas.microsoft.com/office/powerpoint/2010/main" val="69681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61940"/>
            <a:ext cx="5715000" cy="1170525"/>
          </a:xfrm>
        </p:spPr>
        <p:txBody>
          <a:bodyPr>
            <a:normAutofit/>
          </a:bodyPr>
          <a:lstStyle/>
          <a:p>
            <a:endParaRPr lang="de-AT" sz="2400" dirty="0">
              <a:solidFill>
                <a:srgbClr val="D40018"/>
              </a:solidFill>
            </a:endParaRP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97200"/>
            <a:ext cx="5715000" cy="7836569"/>
          </a:xfrm>
        </p:spPr>
        <p:txBody>
          <a:bodyPr>
            <a:normAutofit/>
          </a:bodyPr>
          <a:lstStyle/>
          <a:p>
            <a:pPr marL="0" indent="0">
              <a:buNone/>
            </a:pPr>
            <a:endParaRPr lang="de-AT" sz="1400" dirty="0"/>
          </a:p>
          <a:p>
            <a:pPr marL="0" indent="0">
              <a:buNone/>
            </a:pPr>
            <a:br>
              <a:rPr lang="de-AT" sz="1400" dirty="0"/>
            </a:br>
            <a:r>
              <a:rPr lang="de-AT" sz="1200" dirty="0"/>
              <a:t>6. Jeden Abend überprüfst du mit dem Wochenplaner, ob alles notwendige erledigt wurde, ob du noch was fertig machen magst oder auf einen anderen Tag verschiebst. </a:t>
            </a:r>
            <a:br>
              <a:rPr lang="de-AT" sz="1200" dirty="0"/>
            </a:br>
            <a:r>
              <a:rPr lang="de-AT" sz="1200" dirty="0"/>
              <a:t>Aber Achtung: nimm dir auch für den nächsten Tag nicht zu viel vor, </a:t>
            </a:r>
            <a:r>
              <a:rPr lang="de-AT" sz="1200" dirty="0" err="1"/>
              <a:t>überarbeit</a:t>
            </a:r>
            <a:r>
              <a:rPr lang="de-AT" sz="1200" dirty="0"/>
              <a:t> lieber deine Planung oder streich was. Es bringt nichts, sich viel zu viel vorzunehmen und dann frustriert zu sein, weil es nicht zu schaffen ist. </a:t>
            </a:r>
            <a:br>
              <a:rPr lang="de-AT" sz="1200" dirty="0"/>
            </a:br>
            <a:br>
              <a:rPr lang="de-AT" sz="1200" dirty="0"/>
            </a:br>
            <a:r>
              <a:rPr lang="de-AT" sz="1200" dirty="0"/>
              <a:t>7.  Plane für jeden Tag bzw. jede Woche genügend Zeitreserven ein für all das, was unvorhergesehen daher kommt. Lass dir auch genügend Luft zum Nachdenken oder für den eigenen Hund (und natürlich für dich selber!) </a:t>
            </a:r>
          </a:p>
          <a:p>
            <a:pPr marL="0" indent="0">
              <a:buNone/>
            </a:pPr>
            <a:r>
              <a:rPr lang="de-AT" sz="1200" dirty="0"/>
              <a:t>Alles klar? </a:t>
            </a:r>
            <a:br>
              <a:rPr lang="de-AT" sz="1200" dirty="0"/>
            </a:br>
            <a:r>
              <a:rPr lang="de-AT" sz="1200" dirty="0"/>
              <a:t>Dann kann‘s ja losgehen….</a:t>
            </a:r>
          </a:p>
          <a:p>
            <a:pPr marL="0" indent="0">
              <a:buNone/>
            </a:pPr>
            <a:br>
              <a:rPr lang="de-AT" sz="1400" dirty="0"/>
            </a:br>
            <a:endParaRPr lang="de-AT" sz="1400" dirty="0"/>
          </a:p>
          <a:p>
            <a:pPr marL="0" indent="0">
              <a:buNone/>
            </a:pPr>
            <a:endParaRPr lang="de-AT" sz="1400"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3</a:t>
            </a:fld>
            <a:endParaRPr lang="de-DE" noProof="0" dirty="0"/>
          </a:p>
        </p:txBody>
      </p:sp>
    </p:spTree>
    <p:extLst>
      <p:ext uri="{BB962C8B-B14F-4D97-AF65-F5344CB8AC3E}">
        <p14:creationId xmlns:p14="http://schemas.microsoft.com/office/powerpoint/2010/main" val="2483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ZIELE</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628650" y="1280592"/>
            <a:ext cx="5715000" cy="7836569"/>
          </a:xfrm>
          <a:noFill/>
        </p:spPr>
        <p:txBody>
          <a:bodyPr>
            <a:normAutofit/>
          </a:bodyPr>
          <a:lstStyle/>
          <a:p>
            <a:pPr marL="0" indent="0">
              <a:buNone/>
            </a:pPr>
            <a:br>
              <a:rPr lang="de-AT" sz="1400" dirty="0"/>
            </a:br>
            <a:r>
              <a:rPr lang="de-AT" sz="1200" dirty="0"/>
              <a:t>Leg fest, was deine Ziele für die nächsten 90 Tage sind, die dich deinen großen Zielen und deiner Vision ein Stück näher bringen. Welches Einkommensziel möchtest du erreichen? Und welche Maßnahmen braucht es dazu an Marketing, an Trainingsprojekten oder sonstigen Schritten? </a:t>
            </a:r>
            <a:br>
              <a:rPr lang="de-AT" sz="1200" dirty="0"/>
            </a:br>
            <a:r>
              <a:rPr lang="de-AT" sz="1200" dirty="0"/>
              <a:t>Nimm dir 1 – 3 konkrete Ziele vor. Der Trick besteht darin, fokussiert zu bleiben und nicht alles auf einmal anzugehen (Du hast danach ja wieder 90 Tage Zeit für die nächsten Ziele).  Achte darauf, dass keine Ziele konkret, messbar, überprüfbar und mit einem Zieldatum ausgestattet sind!</a:t>
            </a:r>
          </a:p>
          <a:p>
            <a:pPr marL="0" indent="0">
              <a:buNone/>
            </a:pPr>
            <a:r>
              <a:rPr lang="de-AT" sz="1200" b="1" dirty="0"/>
              <a:t>ZIEL 1:</a:t>
            </a:r>
            <a:br>
              <a:rPr lang="de-AT" sz="1200" b="1" dirty="0"/>
            </a:br>
            <a:br>
              <a:rPr lang="de-AT" sz="1200" b="1" dirty="0"/>
            </a:br>
            <a:endParaRPr lang="de-AT" sz="1200" b="1" dirty="0"/>
          </a:p>
          <a:p>
            <a:pPr marL="0" indent="0">
              <a:buNone/>
            </a:pPr>
            <a:endParaRPr lang="de-AT" sz="1200" b="1" dirty="0"/>
          </a:p>
          <a:p>
            <a:pPr marL="0" indent="0">
              <a:buNone/>
            </a:pPr>
            <a:endParaRPr lang="de-AT" sz="1200" b="1" dirty="0"/>
          </a:p>
          <a:p>
            <a:pPr marL="0" indent="0">
              <a:buNone/>
            </a:pPr>
            <a:r>
              <a:rPr lang="de-AT" sz="1200" b="1" dirty="0"/>
              <a:t>ZIEL 2:</a:t>
            </a:r>
          </a:p>
          <a:p>
            <a:pPr marL="0" indent="0">
              <a:buNone/>
            </a:pPr>
            <a:endParaRPr lang="de-AT" sz="1200" b="1" dirty="0"/>
          </a:p>
          <a:p>
            <a:pPr marL="0" indent="0">
              <a:buNone/>
            </a:pPr>
            <a:endParaRPr lang="de-AT" sz="1200" b="1" dirty="0"/>
          </a:p>
          <a:p>
            <a:pPr marL="0" indent="0">
              <a:buNone/>
            </a:pPr>
            <a:endParaRPr lang="de-AT" sz="1200" b="1" dirty="0"/>
          </a:p>
          <a:p>
            <a:pPr marL="0" indent="0">
              <a:buNone/>
            </a:pPr>
            <a:r>
              <a:rPr lang="de-AT" sz="1200" b="1" dirty="0"/>
              <a:t>ZIEL 3:</a:t>
            </a:r>
          </a:p>
          <a:p>
            <a:pPr marL="0" indent="0">
              <a:buNone/>
            </a:pPr>
            <a:endParaRPr lang="de-AT" sz="1200" dirty="0"/>
          </a:p>
          <a:p>
            <a:pPr marL="0" indent="0">
              <a:buNone/>
            </a:pPr>
            <a:endParaRPr lang="de-AT" sz="1400" dirty="0"/>
          </a:p>
          <a:p>
            <a:pPr marL="0" indent="0">
              <a:buNone/>
            </a:pPr>
            <a:endParaRPr lang="de-AT" sz="14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4</a:t>
            </a:fld>
            <a:endParaRPr lang="de-DE" noProof="0" dirty="0"/>
          </a:p>
        </p:txBody>
      </p:sp>
    </p:spTree>
    <p:extLst>
      <p:ext uri="{BB962C8B-B14F-4D97-AF65-F5344CB8AC3E}">
        <p14:creationId xmlns:p14="http://schemas.microsoft.com/office/powerpoint/2010/main" val="183169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61940"/>
            <a:ext cx="5715000" cy="1170525"/>
          </a:xfrm>
        </p:spPr>
        <p:txBody>
          <a:bodyPr>
            <a:normAutofit/>
          </a:bodyPr>
          <a:lstStyle/>
          <a:p>
            <a:r>
              <a:rPr lang="de-AT" sz="2400" dirty="0">
                <a:solidFill>
                  <a:srgbClr val="D40018"/>
                </a:solidFill>
              </a:rPr>
              <a:t>UMSETZUNG</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628650" y="1496616"/>
            <a:ext cx="5715000" cy="7836569"/>
          </a:xfrm>
        </p:spPr>
        <p:txBody>
          <a:bodyPr>
            <a:normAutofit/>
          </a:bodyPr>
          <a:lstStyle/>
          <a:p>
            <a:pPr marL="0" indent="0">
              <a:buNone/>
            </a:pPr>
            <a:r>
              <a:rPr lang="de-AT" sz="1400" dirty="0"/>
              <a:t>Arbeite nun aus, welche Schritte und Maßnahmen du für die Erreichung deiner Ziele für die 90 Tage brauchst. Mach das für jedes Ziel einzeln und so konkret wie möglich. </a:t>
            </a:r>
          </a:p>
          <a:p>
            <a:pPr marL="0" indent="0">
              <a:buNone/>
            </a:pPr>
            <a:r>
              <a:rPr lang="de-AT" sz="1400" b="1" dirty="0"/>
              <a:t>ZIEL 1: </a:t>
            </a:r>
          </a:p>
          <a:p>
            <a:pPr marL="0" indent="0">
              <a:buNone/>
            </a:pPr>
            <a:br>
              <a:rPr lang="de-AT" sz="1400" dirty="0"/>
            </a:br>
            <a:r>
              <a:rPr lang="de-AT" sz="1400" dirty="0"/>
              <a:t> </a:t>
            </a:r>
          </a:p>
          <a:p>
            <a:pPr marL="0" indent="0">
              <a:buNone/>
            </a:pPr>
            <a:endParaRPr lang="de-AT" sz="1400" dirty="0"/>
          </a:p>
          <a:p>
            <a:pPr marL="0" indent="0">
              <a:buNone/>
            </a:pPr>
            <a:endParaRPr lang="de-AT" sz="1400" dirty="0"/>
          </a:p>
          <a:p>
            <a:pPr marL="0" indent="0">
              <a:buNone/>
            </a:pPr>
            <a:endParaRPr lang="de-AT" sz="12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5</a:t>
            </a:fld>
            <a:endParaRPr lang="de-DE" noProof="0" dirty="0"/>
          </a:p>
        </p:txBody>
      </p:sp>
      <p:graphicFrame>
        <p:nvGraphicFramePr>
          <p:cNvPr id="2" name="Tabelle 1">
            <a:extLst>
              <a:ext uri="{FF2B5EF4-FFF2-40B4-BE49-F238E27FC236}">
                <a16:creationId xmlns:a16="http://schemas.microsoft.com/office/drawing/2014/main" id="{65CB9EA1-1278-44BE-8D27-A945C578D9BB}"/>
              </a:ext>
            </a:extLst>
          </p:cNvPr>
          <p:cNvGraphicFramePr>
            <a:graphicFrameLocks noGrp="1"/>
          </p:cNvGraphicFramePr>
          <p:nvPr>
            <p:extLst>
              <p:ext uri="{D42A27DB-BD31-4B8C-83A1-F6EECF244321}">
                <p14:modId xmlns:p14="http://schemas.microsoft.com/office/powerpoint/2010/main" val="3276869612"/>
              </p:ext>
            </p:extLst>
          </p:nvPr>
        </p:nvGraphicFramePr>
        <p:xfrm>
          <a:off x="732680" y="2936776"/>
          <a:ext cx="5392639" cy="6480000"/>
        </p:xfrm>
        <a:graphic>
          <a:graphicData uri="http://schemas.openxmlformats.org/drawingml/2006/table">
            <a:tbl>
              <a:tblPr firstRow="1" bandRow="1">
                <a:tableStyleId>{5DA37D80-6434-44D0-A028-1B22A696006F}</a:tableStyleId>
              </a:tblPr>
              <a:tblGrid>
                <a:gridCol w="2808312">
                  <a:extLst>
                    <a:ext uri="{9D8B030D-6E8A-4147-A177-3AD203B41FA5}">
                      <a16:colId xmlns:a16="http://schemas.microsoft.com/office/drawing/2014/main" val="1227676196"/>
                    </a:ext>
                  </a:extLst>
                </a:gridCol>
                <a:gridCol w="1152128">
                  <a:extLst>
                    <a:ext uri="{9D8B030D-6E8A-4147-A177-3AD203B41FA5}">
                      <a16:colId xmlns:a16="http://schemas.microsoft.com/office/drawing/2014/main" val="4185715858"/>
                    </a:ext>
                  </a:extLst>
                </a:gridCol>
                <a:gridCol w="1432199">
                  <a:extLst>
                    <a:ext uri="{9D8B030D-6E8A-4147-A177-3AD203B41FA5}">
                      <a16:colId xmlns:a16="http://schemas.microsoft.com/office/drawing/2014/main" val="3618509122"/>
                    </a:ext>
                  </a:extLst>
                </a:gridCol>
              </a:tblGrid>
              <a:tr h="324000">
                <a:tc>
                  <a:txBody>
                    <a:bodyPr/>
                    <a:lstStyle/>
                    <a:p>
                      <a:pPr algn="ctr"/>
                      <a:r>
                        <a:rPr lang="de-AT" sz="1400" dirty="0"/>
                        <a:t>Aktivität</a:t>
                      </a:r>
                    </a:p>
                  </a:txBody>
                  <a:tcPr/>
                </a:tc>
                <a:tc>
                  <a:txBody>
                    <a:bodyPr/>
                    <a:lstStyle/>
                    <a:p>
                      <a:r>
                        <a:rPr lang="de-AT" sz="1400" dirty="0"/>
                        <a:t>Termin</a:t>
                      </a:r>
                    </a:p>
                  </a:txBody>
                  <a:tcPr/>
                </a:tc>
                <a:tc>
                  <a:txBody>
                    <a:bodyPr/>
                    <a:lstStyle/>
                    <a:p>
                      <a:r>
                        <a:rPr lang="de-AT" sz="1400" dirty="0"/>
                        <a:t>Notizen</a:t>
                      </a:r>
                    </a:p>
                  </a:txBody>
                  <a:tcPr/>
                </a:tc>
                <a:extLst>
                  <a:ext uri="{0D108BD9-81ED-4DB2-BD59-A6C34878D82A}">
                    <a16:rowId xmlns:a16="http://schemas.microsoft.com/office/drawing/2014/main" val="3256788596"/>
                  </a:ext>
                </a:extLst>
              </a:tr>
              <a:tr h="324000">
                <a:tc>
                  <a:txBody>
                    <a:bodyPr/>
                    <a:lstStyle/>
                    <a:p>
                      <a:endParaRPr lang="de-AT" sz="1400" dirty="0"/>
                    </a:p>
                  </a:txBody>
                  <a:tcPr/>
                </a:tc>
                <a:tc>
                  <a:txBody>
                    <a:bodyPr/>
                    <a:lstStyle/>
                    <a:p>
                      <a:endParaRPr lang="de-AT" sz="1400"/>
                    </a:p>
                  </a:txBody>
                  <a:tcPr/>
                </a:tc>
                <a:tc>
                  <a:txBody>
                    <a:bodyPr/>
                    <a:lstStyle/>
                    <a:p>
                      <a:endParaRPr lang="de-AT" sz="1400"/>
                    </a:p>
                  </a:txBody>
                  <a:tcPr/>
                </a:tc>
                <a:extLst>
                  <a:ext uri="{0D108BD9-81ED-4DB2-BD59-A6C34878D82A}">
                    <a16:rowId xmlns:a16="http://schemas.microsoft.com/office/drawing/2014/main" val="282014914"/>
                  </a:ext>
                </a:extLst>
              </a:tr>
              <a:tr h="324000">
                <a:tc>
                  <a:txBody>
                    <a:bodyPr/>
                    <a:lstStyle/>
                    <a:p>
                      <a:endParaRPr lang="de-AT" sz="1400" dirty="0"/>
                    </a:p>
                  </a:txBody>
                  <a:tcPr/>
                </a:tc>
                <a:tc>
                  <a:txBody>
                    <a:bodyPr/>
                    <a:lstStyle/>
                    <a:p>
                      <a:endParaRPr lang="de-AT" sz="1400"/>
                    </a:p>
                  </a:txBody>
                  <a:tcPr/>
                </a:tc>
                <a:tc>
                  <a:txBody>
                    <a:bodyPr/>
                    <a:lstStyle/>
                    <a:p>
                      <a:endParaRPr lang="de-AT" sz="1400"/>
                    </a:p>
                  </a:txBody>
                  <a:tcPr/>
                </a:tc>
                <a:extLst>
                  <a:ext uri="{0D108BD9-81ED-4DB2-BD59-A6C34878D82A}">
                    <a16:rowId xmlns:a16="http://schemas.microsoft.com/office/drawing/2014/main" val="645277544"/>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2870427554"/>
                  </a:ext>
                </a:extLst>
              </a:tr>
              <a:tr h="324000">
                <a:tc>
                  <a:txBody>
                    <a:bodyPr/>
                    <a:lstStyle/>
                    <a:p>
                      <a:endParaRPr lang="de-AT" sz="1400" dirty="0"/>
                    </a:p>
                  </a:txBody>
                  <a:tcPr/>
                </a:tc>
                <a:tc>
                  <a:txBody>
                    <a:bodyPr/>
                    <a:lstStyle/>
                    <a:p>
                      <a:endParaRPr lang="de-AT" sz="1400"/>
                    </a:p>
                  </a:txBody>
                  <a:tcPr/>
                </a:tc>
                <a:tc>
                  <a:txBody>
                    <a:bodyPr/>
                    <a:lstStyle/>
                    <a:p>
                      <a:endParaRPr lang="de-AT" sz="1400" dirty="0"/>
                    </a:p>
                  </a:txBody>
                  <a:tcPr/>
                </a:tc>
                <a:extLst>
                  <a:ext uri="{0D108BD9-81ED-4DB2-BD59-A6C34878D82A}">
                    <a16:rowId xmlns:a16="http://schemas.microsoft.com/office/drawing/2014/main" val="1877846467"/>
                  </a:ext>
                </a:extLst>
              </a:tr>
              <a:tr h="324000">
                <a:tc>
                  <a:txBody>
                    <a:bodyPr/>
                    <a:lstStyle/>
                    <a:p>
                      <a:endParaRPr lang="de-AT" sz="1400" dirty="0"/>
                    </a:p>
                  </a:txBody>
                  <a:tcPr/>
                </a:tc>
                <a:tc>
                  <a:txBody>
                    <a:bodyPr/>
                    <a:lstStyle/>
                    <a:p>
                      <a:endParaRPr lang="de-AT" sz="1400"/>
                    </a:p>
                  </a:txBody>
                  <a:tcPr/>
                </a:tc>
                <a:tc>
                  <a:txBody>
                    <a:bodyPr/>
                    <a:lstStyle/>
                    <a:p>
                      <a:endParaRPr lang="de-AT" sz="1400" dirty="0"/>
                    </a:p>
                  </a:txBody>
                  <a:tcPr/>
                </a:tc>
                <a:extLst>
                  <a:ext uri="{0D108BD9-81ED-4DB2-BD59-A6C34878D82A}">
                    <a16:rowId xmlns:a16="http://schemas.microsoft.com/office/drawing/2014/main" val="1451740947"/>
                  </a:ext>
                </a:extLst>
              </a:tr>
              <a:tr h="324000">
                <a:tc>
                  <a:txBody>
                    <a:bodyPr/>
                    <a:lstStyle/>
                    <a:p>
                      <a:endParaRPr lang="de-AT" sz="1400" dirty="0"/>
                    </a:p>
                  </a:txBody>
                  <a:tcPr/>
                </a:tc>
                <a:tc>
                  <a:txBody>
                    <a:bodyPr/>
                    <a:lstStyle/>
                    <a:p>
                      <a:endParaRPr lang="de-AT" sz="1400"/>
                    </a:p>
                  </a:txBody>
                  <a:tcPr/>
                </a:tc>
                <a:tc>
                  <a:txBody>
                    <a:bodyPr/>
                    <a:lstStyle/>
                    <a:p>
                      <a:endParaRPr lang="de-AT" sz="1400" dirty="0"/>
                    </a:p>
                  </a:txBody>
                  <a:tcPr/>
                </a:tc>
                <a:extLst>
                  <a:ext uri="{0D108BD9-81ED-4DB2-BD59-A6C34878D82A}">
                    <a16:rowId xmlns:a16="http://schemas.microsoft.com/office/drawing/2014/main" val="4250476859"/>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926967574"/>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3968825558"/>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3751569056"/>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48767595"/>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2831521524"/>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3344955248"/>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3649963253"/>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4280189577"/>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2981606193"/>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1828323892"/>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3856400195"/>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869223024"/>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409854474"/>
                  </a:ext>
                </a:extLst>
              </a:tr>
            </a:tbl>
          </a:graphicData>
        </a:graphic>
      </p:graphicFrame>
    </p:spTree>
    <p:extLst>
      <p:ext uri="{BB962C8B-B14F-4D97-AF65-F5344CB8AC3E}">
        <p14:creationId xmlns:p14="http://schemas.microsoft.com/office/powerpoint/2010/main" val="199207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61940"/>
            <a:ext cx="5715000" cy="1170525"/>
          </a:xfrm>
        </p:spPr>
        <p:txBody>
          <a:bodyPr>
            <a:normAutofit/>
          </a:bodyPr>
          <a:lstStyle/>
          <a:p>
            <a:r>
              <a:rPr lang="de-AT" sz="2400" dirty="0">
                <a:solidFill>
                  <a:srgbClr val="D40018"/>
                </a:solidFill>
              </a:rPr>
              <a:t>UMSETZUNG</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628650" y="1496616"/>
            <a:ext cx="5715000" cy="7836569"/>
          </a:xfrm>
        </p:spPr>
        <p:txBody>
          <a:bodyPr>
            <a:normAutofit/>
          </a:bodyPr>
          <a:lstStyle/>
          <a:p>
            <a:pPr marL="0" indent="0">
              <a:buNone/>
            </a:pPr>
            <a:r>
              <a:rPr lang="de-AT" sz="1400" dirty="0"/>
              <a:t>Plane nun die Aktivitäten zur Erreichung von Ziel 2. </a:t>
            </a:r>
          </a:p>
          <a:p>
            <a:pPr marL="0" indent="0">
              <a:buNone/>
            </a:pPr>
            <a:r>
              <a:rPr lang="de-AT" sz="1400" b="1" dirty="0"/>
              <a:t>ZIEL 2: </a:t>
            </a:r>
            <a:br>
              <a:rPr lang="de-AT" sz="1400" dirty="0"/>
            </a:br>
            <a:r>
              <a:rPr lang="de-AT" sz="1400" dirty="0"/>
              <a:t> </a:t>
            </a:r>
          </a:p>
          <a:p>
            <a:pPr marL="0" indent="0">
              <a:buNone/>
            </a:pPr>
            <a:endParaRPr lang="de-AT" sz="1400" dirty="0"/>
          </a:p>
          <a:p>
            <a:pPr marL="0" indent="0">
              <a:buNone/>
            </a:pPr>
            <a:endParaRPr lang="de-AT" sz="1400" dirty="0"/>
          </a:p>
          <a:p>
            <a:pPr marL="0" indent="0">
              <a:buNone/>
            </a:pPr>
            <a:endParaRPr lang="de-AT" sz="12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6</a:t>
            </a:fld>
            <a:endParaRPr lang="de-DE" noProof="0" dirty="0"/>
          </a:p>
        </p:txBody>
      </p:sp>
      <p:graphicFrame>
        <p:nvGraphicFramePr>
          <p:cNvPr id="2" name="Tabelle 1">
            <a:extLst>
              <a:ext uri="{FF2B5EF4-FFF2-40B4-BE49-F238E27FC236}">
                <a16:creationId xmlns:a16="http://schemas.microsoft.com/office/drawing/2014/main" id="{65CB9EA1-1278-44BE-8D27-A945C578D9BB}"/>
              </a:ext>
            </a:extLst>
          </p:cNvPr>
          <p:cNvGraphicFramePr>
            <a:graphicFrameLocks noGrp="1"/>
          </p:cNvGraphicFramePr>
          <p:nvPr>
            <p:extLst>
              <p:ext uri="{D42A27DB-BD31-4B8C-83A1-F6EECF244321}">
                <p14:modId xmlns:p14="http://schemas.microsoft.com/office/powerpoint/2010/main" val="3207330257"/>
              </p:ext>
            </p:extLst>
          </p:nvPr>
        </p:nvGraphicFramePr>
        <p:xfrm>
          <a:off x="732680" y="2531255"/>
          <a:ext cx="5392639" cy="6480000"/>
        </p:xfrm>
        <a:graphic>
          <a:graphicData uri="http://schemas.openxmlformats.org/drawingml/2006/table">
            <a:tbl>
              <a:tblPr firstRow="1" bandRow="1">
                <a:tableStyleId>{5DA37D80-6434-44D0-A028-1B22A696006F}</a:tableStyleId>
              </a:tblPr>
              <a:tblGrid>
                <a:gridCol w="2808312">
                  <a:extLst>
                    <a:ext uri="{9D8B030D-6E8A-4147-A177-3AD203B41FA5}">
                      <a16:colId xmlns:a16="http://schemas.microsoft.com/office/drawing/2014/main" val="1227676196"/>
                    </a:ext>
                  </a:extLst>
                </a:gridCol>
                <a:gridCol w="1152128">
                  <a:extLst>
                    <a:ext uri="{9D8B030D-6E8A-4147-A177-3AD203B41FA5}">
                      <a16:colId xmlns:a16="http://schemas.microsoft.com/office/drawing/2014/main" val="4185715858"/>
                    </a:ext>
                  </a:extLst>
                </a:gridCol>
                <a:gridCol w="1432199">
                  <a:extLst>
                    <a:ext uri="{9D8B030D-6E8A-4147-A177-3AD203B41FA5}">
                      <a16:colId xmlns:a16="http://schemas.microsoft.com/office/drawing/2014/main" val="3618509122"/>
                    </a:ext>
                  </a:extLst>
                </a:gridCol>
              </a:tblGrid>
              <a:tr h="324000">
                <a:tc>
                  <a:txBody>
                    <a:bodyPr/>
                    <a:lstStyle/>
                    <a:p>
                      <a:pPr algn="ctr"/>
                      <a:r>
                        <a:rPr lang="de-AT" sz="1400" dirty="0"/>
                        <a:t>Aktivität</a:t>
                      </a:r>
                    </a:p>
                  </a:txBody>
                  <a:tcPr/>
                </a:tc>
                <a:tc>
                  <a:txBody>
                    <a:bodyPr/>
                    <a:lstStyle/>
                    <a:p>
                      <a:r>
                        <a:rPr lang="de-AT" sz="1400" dirty="0"/>
                        <a:t>Termin</a:t>
                      </a:r>
                    </a:p>
                  </a:txBody>
                  <a:tcPr/>
                </a:tc>
                <a:tc>
                  <a:txBody>
                    <a:bodyPr/>
                    <a:lstStyle/>
                    <a:p>
                      <a:r>
                        <a:rPr lang="de-AT" sz="1400" dirty="0"/>
                        <a:t>Notizen</a:t>
                      </a:r>
                    </a:p>
                  </a:txBody>
                  <a:tcPr/>
                </a:tc>
                <a:extLst>
                  <a:ext uri="{0D108BD9-81ED-4DB2-BD59-A6C34878D82A}">
                    <a16:rowId xmlns:a16="http://schemas.microsoft.com/office/drawing/2014/main" val="3256788596"/>
                  </a:ext>
                </a:extLst>
              </a:tr>
              <a:tr h="324000">
                <a:tc>
                  <a:txBody>
                    <a:bodyPr/>
                    <a:lstStyle/>
                    <a:p>
                      <a:endParaRPr lang="de-AT" sz="1400" dirty="0"/>
                    </a:p>
                  </a:txBody>
                  <a:tcPr/>
                </a:tc>
                <a:tc>
                  <a:txBody>
                    <a:bodyPr/>
                    <a:lstStyle/>
                    <a:p>
                      <a:endParaRPr lang="de-AT" sz="1400"/>
                    </a:p>
                  </a:txBody>
                  <a:tcPr/>
                </a:tc>
                <a:tc>
                  <a:txBody>
                    <a:bodyPr/>
                    <a:lstStyle/>
                    <a:p>
                      <a:endParaRPr lang="de-AT" sz="1400" dirty="0"/>
                    </a:p>
                  </a:txBody>
                  <a:tcPr/>
                </a:tc>
                <a:extLst>
                  <a:ext uri="{0D108BD9-81ED-4DB2-BD59-A6C34878D82A}">
                    <a16:rowId xmlns:a16="http://schemas.microsoft.com/office/drawing/2014/main" val="282014914"/>
                  </a:ext>
                </a:extLst>
              </a:tr>
              <a:tr h="324000">
                <a:tc>
                  <a:txBody>
                    <a:bodyPr/>
                    <a:lstStyle/>
                    <a:p>
                      <a:endParaRPr lang="de-AT" sz="1400" dirty="0"/>
                    </a:p>
                  </a:txBody>
                  <a:tcPr/>
                </a:tc>
                <a:tc>
                  <a:txBody>
                    <a:bodyPr/>
                    <a:lstStyle/>
                    <a:p>
                      <a:endParaRPr lang="de-AT" sz="1400"/>
                    </a:p>
                  </a:txBody>
                  <a:tcPr/>
                </a:tc>
                <a:tc>
                  <a:txBody>
                    <a:bodyPr/>
                    <a:lstStyle/>
                    <a:p>
                      <a:endParaRPr lang="de-AT" sz="1400"/>
                    </a:p>
                  </a:txBody>
                  <a:tcPr/>
                </a:tc>
                <a:extLst>
                  <a:ext uri="{0D108BD9-81ED-4DB2-BD59-A6C34878D82A}">
                    <a16:rowId xmlns:a16="http://schemas.microsoft.com/office/drawing/2014/main" val="645277544"/>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2870427554"/>
                  </a:ext>
                </a:extLst>
              </a:tr>
              <a:tr h="324000">
                <a:tc>
                  <a:txBody>
                    <a:bodyPr/>
                    <a:lstStyle/>
                    <a:p>
                      <a:endParaRPr lang="de-AT" sz="1400" dirty="0"/>
                    </a:p>
                  </a:txBody>
                  <a:tcPr/>
                </a:tc>
                <a:tc>
                  <a:txBody>
                    <a:bodyPr/>
                    <a:lstStyle/>
                    <a:p>
                      <a:endParaRPr lang="de-AT" sz="1400"/>
                    </a:p>
                  </a:txBody>
                  <a:tcPr/>
                </a:tc>
                <a:tc>
                  <a:txBody>
                    <a:bodyPr/>
                    <a:lstStyle/>
                    <a:p>
                      <a:endParaRPr lang="de-AT" sz="1400" dirty="0"/>
                    </a:p>
                  </a:txBody>
                  <a:tcPr/>
                </a:tc>
                <a:extLst>
                  <a:ext uri="{0D108BD9-81ED-4DB2-BD59-A6C34878D82A}">
                    <a16:rowId xmlns:a16="http://schemas.microsoft.com/office/drawing/2014/main" val="1877846467"/>
                  </a:ext>
                </a:extLst>
              </a:tr>
              <a:tr h="324000">
                <a:tc>
                  <a:txBody>
                    <a:bodyPr/>
                    <a:lstStyle/>
                    <a:p>
                      <a:endParaRPr lang="de-AT" sz="1400" dirty="0"/>
                    </a:p>
                  </a:txBody>
                  <a:tcPr/>
                </a:tc>
                <a:tc>
                  <a:txBody>
                    <a:bodyPr/>
                    <a:lstStyle/>
                    <a:p>
                      <a:endParaRPr lang="de-AT" sz="1400"/>
                    </a:p>
                  </a:txBody>
                  <a:tcPr/>
                </a:tc>
                <a:tc>
                  <a:txBody>
                    <a:bodyPr/>
                    <a:lstStyle/>
                    <a:p>
                      <a:endParaRPr lang="de-AT" sz="1400" dirty="0"/>
                    </a:p>
                  </a:txBody>
                  <a:tcPr/>
                </a:tc>
                <a:extLst>
                  <a:ext uri="{0D108BD9-81ED-4DB2-BD59-A6C34878D82A}">
                    <a16:rowId xmlns:a16="http://schemas.microsoft.com/office/drawing/2014/main" val="1451740947"/>
                  </a:ext>
                </a:extLst>
              </a:tr>
              <a:tr h="324000">
                <a:tc>
                  <a:txBody>
                    <a:bodyPr/>
                    <a:lstStyle/>
                    <a:p>
                      <a:endParaRPr lang="de-AT" sz="1400" dirty="0"/>
                    </a:p>
                  </a:txBody>
                  <a:tcPr/>
                </a:tc>
                <a:tc>
                  <a:txBody>
                    <a:bodyPr/>
                    <a:lstStyle/>
                    <a:p>
                      <a:endParaRPr lang="de-AT" sz="1400"/>
                    </a:p>
                  </a:txBody>
                  <a:tcPr/>
                </a:tc>
                <a:tc>
                  <a:txBody>
                    <a:bodyPr/>
                    <a:lstStyle/>
                    <a:p>
                      <a:endParaRPr lang="de-AT" sz="1400" dirty="0"/>
                    </a:p>
                  </a:txBody>
                  <a:tcPr/>
                </a:tc>
                <a:extLst>
                  <a:ext uri="{0D108BD9-81ED-4DB2-BD59-A6C34878D82A}">
                    <a16:rowId xmlns:a16="http://schemas.microsoft.com/office/drawing/2014/main" val="4250476859"/>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926967574"/>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3968825558"/>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3751569056"/>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48767595"/>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2831521524"/>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3344955248"/>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3649963253"/>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4280189577"/>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2981606193"/>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1828323892"/>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3856400195"/>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869223024"/>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409854474"/>
                  </a:ext>
                </a:extLst>
              </a:tr>
            </a:tbl>
          </a:graphicData>
        </a:graphic>
      </p:graphicFrame>
    </p:spTree>
    <p:extLst>
      <p:ext uri="{BB962C8B-B14F-4D97-AF65-F5344CB8AC3E}">
        <p14:creationId xmlns:p14="http://schemas.microsoft.com/office/powerpoint/2010/main" val="146181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61940"/>
            <a:ext cx="5715000" cy="1170525"/>
          </a:xfrm>
        </p:spPr>
        <p:txBody>
          <a:bodyPr>
            <a:normAutofit/>
          </a:bodyPr>
          <a:lstStyle/>
          <a:p>
            <a:r>
              <a:rPr lang="de-AT" sz="2400" dirty="0">
                <a:solidFill>
                  <a:srgbClr val="D40018"/>
                </a:solidFill>
              </a:rPr>
              <a:t>UMSETZUNG</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628650" y="1496616"/>
            <a:ext cx="5715000" cy="7836569"/>
          </a:xfrm>
        </p:spPr>
        <p:txBody>
          <a:bodyPr>
            <a:normAutofit/>
          </a:bodyPr>
          <a:lstStyle/>
          <a:p>
            <a:pPr marL="0" indent="0">
              <a:buNone/>
            </a:pPr>
            <a:r>
              <a:rPr lang="de-AT" sz="1400" dirty="0"/>
              <a:t>Plane nun die Aktivitäten zur Erreichung von Ziel 3. </a:t>
            </a:r>
          </a:p>
          <a:p>
            <a:pPr marL="0" indent="0">
              <a:buNone/>
            </a:pPr>
            <a:r>
              <a:rPr lang="de-AT" sz="1400" b="1" dirty="0"/>
              <a:t>ZIEL 3: </a:t>
            </a:r>
          </a:p>
          <a:p>
            <a:pPr marL="0" indent="0">
              <a:buNone/>
            </a:pPr>
            <a:br>
              <a:rPr lang="de-AT" sz="1400" dirty="0"/>
            </a:br>
            <a:r>
              <a:rPr lang="de-AT" sz="1400" dirty="0"/>
              <a:t> </a:t>
            </a:r>
          </a:p>
          <a:p>
            <a:pPr marL="0" indent="0">
              <a:buNone/>
            </a:pPr>
            <a:endParaRPr lang="de-AT" sz="1400" dirty="0"/>
          </a:p>
          <a:p>
            <a:pPr marL="0" indent="0">
              <a:buNone/>
            </a:pPr>
            <a:endParaRPr lang="de-AT" sz="1400" dirty="0"/>
          </a:p>
          <a:p>
            <a:pPr marL="0" indent="0">
              <a:buNone/>
            </a:pPr>
            <a:endParaRPr lang="de-AT" sz="12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7</a:t>
            </a:fld>
            <a:endParaRPr lang="de-DE" noProof="0" dirty="0"/>
          </a:p>
        </p:txBody>
      </p:sp>
      <p:graphicFrame>
        <p:nvGraphicFramePr>
          <p:cNvPr id="2" name="Tabelle 1">
            <a:extLst>
              <a:ext uri="{FF2B5EF4-FFF2-40B4-BE49-F238E27FC236}">
                <a16:creationId xmlns:a16="http://schemas.microsoft.com/office/drawing/2014/main" id="{65CB9EA1-1278-44BE-8D27-A945C578D9BB}"/>
              </a:ext>
            </a:extLst>
          </p:cNvPr>
          <p:cNvGraphicFramePr>
            <a:graphicFrameLocks noGrp="1"/>
          </p:cNvGraphicFramePr>
          <p:nvPr>
            <p:extLst>
              <p:ext uri="{D42A27DB-BD31-4B8C-83A1-F6EECF244321}">
                <p14:modId xmlns:p14="http://schemas.microsoft.com/office/powerpoint/2010/main" val="3230101448"/>
              </p:ext>
            </p:extLst>
          </p:nvPr>
        </p:nvGraphicFramePr>
        <p:xfrm>
          <a:off x="659359" y="2531255"/>
          <a:ext cx="5392639" cy="6480000"/>
        </p:xfrm>
        <a:graphic>
          <a:graphicData uri="http://schemas.openxmlformats.org/drawingml/2006/table">
            <a:tbl>
              <a:tblPr firstRow="1" bandRow="1">
                <a:tableStyleId>{5DA37D80-6434-44D0-A028-1B22A696006F}</a:tableStyleId>
              </a:tblPr>
              <a:tblGrid>
                <a:gridCol w="2808312">
                  <a:extLst>
                    <a:ext uri="{9D8B030D-6E8A-4147-A177-3AD203B41FA5}">
                      <a16:colId xmlns:a16="http://schemas.microsoft.com/office/drawing/2014/main" val="1227676196"/>
                    </a:ext>
                  </a:extLst>
                </a:gridCol>
                <a:gridCol w="1152128">
                  <a:extLst>
                    <a:ext uri="{9D8B030D-6E8A-4147-A177-3AD203B41FA5}">
                      <a16:colId xmlns:a16="http://schemas.microsoft.com/office/drawing/2014/main" val="4185715858"/>
                    </a:ext>
                  </a:extLst>
                </a:gridCol>
                <a:gridCol w="1432199">
                  <a:extLst>
                    <a:ext uri="{9D8B030D-6E8A-4147-A177-3AD203B41FA5}">
                      <a16:colId xmlns:a16="http://schemas.microsoft.com/office/drawing/2014/main" val="3618509122"/>
                    </a:ext>
                  </a:extLst>
                </a:gridCol>
              </a:tblGrid>
              <a:tr h="324000">
                <a:tc>
                  <a:txBody>
                    <a:bodyPr/>
                    <a:lstStyle/>
                    <a:p>
                      <a:pPr algn="ctr"/>
                      <a:r>
                        <a:rPr lang="de-AT" sz="1400" dirty="0"/>
                        <a:t>Aktivität</a:t>
                      </a:r>
                    </a:p>
                  </a:txBody>
                  <a:tcPr/>
                </a:tc>
                <a:tc>
                  <a:txBody>
                    <a:bodyPr/>
                    <a:lstStyle/>
                    <a:p>
                      <a:r>
                        <a:rPr lang="de-AT" sz="1400" dirty="0"/>
                        <a:t>Termin</a:t>
                      </a:r>
                    </a:p>
                  </a:txBody>
                  <a:tcPr/>
                </a:tc>
                <a:tc>
                  <a:txBody>
                    <a:bodyPr/>
                    <a:lstStyle/>
                    <a:p>
                      <a:r>
                        <a:rPr lang="de-AT" sz="1400" dirty="0"/>
                        <a:t>Notizen</a:t>
                      </a:r>
                    </a:p>
                  </a:txBody>
                  <a:tcPr/>
                </a:tc>
                <a:extLst>
                  <a:ext uri="{0D108BD9-81ED-4DB2-BD59-A6C34878D82A}">
                    <a16:rowId xmlns:a16="http://schemas.microsoft.com/office/drawing/2014/main" val="3256788596"/>
                  </a:ext>
                </a:extLst>
              </a:tr>
              <a:tr h="324000">
                <a:tc>
                  <a:txBody>
                    <a:bodyPr/>
                    <a:lstStyle/>
                    <a:p>
                      <a:endParaRPr lang="de-AT" sz="1400" dirty="0"/>
                    </a:p>
                  </a:txBody>
                  <a:tcPr/>
                </a:tc>
                <a:tc>
                  <a:txBody>
                    <a:bodyPr/>
                    <a:lstStyle/>
                    <a:p>
                      <a:endParaRPr lang="de-AT" sz="1400"/>
                    </a:p>
                  </a:txBody>
                  <a:tcPr/>
                </a:tc>
                <a:tc>
                  <a:txBody>
                    <a:bodyPr/>
                    <a:lstStyle/>
                    <a:p>
                      <a:endParaRPr lang="de-AT" sz="1400"/>
                    </a:p>
                  </a:txBody>
                  <a:tcPr/>
                </a:tc>
                <a:extLst>
                  <a:ext uri="{0D108BD9-81ED-4DB2-BD59-A6C34878D82A}">
                    <a16:rowId xmlns:a16="http://schemas.microsoft.com/office/drawing/2014/main" val="282014914"/>
                  </a:ext>
                </a:extLst>
              </a:tr>
              <a:tr h="324000">
                <a:tc>
                  <a:txBody>
                    <a:bodyPr/>
                    <a:lstStyle/>
                    <a:p>
                      <a:endParaRPr lang="de-AT" sz="1400" dirty="0"/>
                    </a:p>
                  </a:txBody>
                  <a:tcPr/>
                </a:tc>
                <a:tc>
                  <a:txBody>
                    <a:bodyPr/>
                    <a:lstStyle/>
                    <a:p>
                      <a:endParaRPr lang="de-AT" sz="1400"/>
                    </a:p>
                  </a:txBody>
                  <a:tcPr/>
                </a:tc>
                <a:tc>
                  <a:txBody>
                    <a:bodyPr/>
                    <a:lstStyle/>
                    <a:p>
                      <a:endParaRPr lang="de-AT" sz="1400"/>
                    </a:p>
                  </a:txBody>
                  <a:tcPr/>
                </a:tc>
                <a:extLst>
                  <a:ext uri="{0D108BD9-81ED-4DB2-BD59-A6C34878D82A}">
                    <a16:rowId xmlns:a16="http://schemas.microsoft.com/office/drawing/2014/main" val="645277544"/>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2870427554"/>
                  </a:ext>
                </a:extLst>
              </a:tr>
              <a:tr h="324000">
                <a:tc>
                  <a:txBody>
                    <a:bodyPr/>
                    <a:lstStyle/>
                    <a:p>
                      <a:endParaRPr lang="de-AT" sz="1400" dirty="0"/>
                    </a:p>
                  </a:txBody>
                  <a:tcPr/>
                </a:tc>
                <a:tc>
                  <a:txBody>
                    <a:bodyPr/>
                    <a:lstStyle/>
                    <a:p>
                      <a:endParaRPr lang="de-AT" sz="1400"/>
                    </a:p>
                  </a:txBody>
                  <a:tcPr/>
                </a:tc>
                <a:tc>
                  <a:txBody>
                    <a:bodyPr/>
                    <a:lstStyle/>
                    <a:p>
                      <a:endParaRPr lang="de-AT" sz="1400" dirty="0"/>
                    </a:p>
                  </a:txBody>
                  <a:tcPr/>
                </a:tc>
                <a:extLst>
                  <a:ext uri="{0D108BD9-81ED-4DB2-BD59-A6C34878D82A}">
                    <a16:rowId xmlns:a16="http://schemas.microsoft.com/office/drawing/2014/main" val="1877846467"/>
                  </a:ext>
                </a:extLst>
              </a:tr>
              <a:tr h="324000">
                <a:tc>
                  <a:txBody>
                    <a:bodyPr/>
                    <a:lstStyle/>
                    <a:p>
                      <a:endParaRPr lang="de-AT" sz="1400" dirty="0"/>
                    </a:p>
                  </a:txBody>
                  <a:tcPr/>
                </a:tc>
                <a:tc>
                  <a:txBody>
                    <a:bodyPr/>
                    <a:lstStyle/>
                    <a:p>
                      <a:endParaRPr lang="de-AT" sz="1400"/>
                    </a:p>
                  </a:txBody>
                  <a:tcPr/>
                </a:tc>
                <a:tc>
                  <a:txBody>
                    <a:bodyPr/>
                    <a:lstStyle/>
                    <a:p>
                      <a:endParaRPr lang="de-AT" sz="1400" dirty="0"/>
                    </a:p>
                  </a:txBody>
                  <a:tcPr/>
                </a:tc>
                <a:extLst>
                  <a:ext uri="{0D108BD9-81ED-4DB2-BD59-A6C34878D82A}">
                    <a16:rowId xmlns:a16="http://schemas.microsoft.com/office/drawing/2014/main" val="1451740947"/>
                  </a:ext>
                </a:extLst>
              </a:tr>
              <a:tr h="324000">
                <a:tc>
                  <a:txBody>
                    <a:bodyPr/>
                    <a:lstStyle/>
                    <a:p>
                      <a:endParaRPr lang="de-AT" sz="1400" dirty="0"/>
                    </a:p>
                  </a:txBody>
                  <a:tcPr/>
                </a:tc>
                <a:tc>
                  <a:txBody>
                    <a:bodyPr/>
                    <a:lstStyle/>
                    <a:p>
                      <a:endParaRPr lang="de-AT" sz="1400"/>
                    </a:p>
                  </a:txBody>
                  <a:tcPr/>
                </a:tc>
                <a:tc>
                  <a:txBody>
                    <a:bodyPr/>
                    <a:lstStyle/>
                    <a:p>
                      <a:endParaRPr lang="de-AT" sz="1400" dirty="0"/>
                    </a:p>
                  </a:txBody>
                  <a:tcPr/>
                </a:tc>
                <a:extLst>
                  <a:ext uri="{0D108BD9-81ED-4DB2-BD59-A6C34878D82A}">
                    <a16:rowId xmlns:a16="http://schemas.microsoft.com/office/drawing/2014/main" val="4250476859"/>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926967574"/>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3968825558"/>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3751569056"/>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48767595"/>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2831521524"/>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3344955248"/>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3649963253"/>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4280189577"/>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2981606193"/>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1828323892"/>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3856400195"/>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869223024"/>
                  </a:ext>
                </a:extLst>
              </a:tr>
              <a:tr h="324000">
                <a:tc>
                  <a:txBody>
                    <a:bodyPr/>
                    <a:lstStyle/>
                    <a:p>
                      <a:endParaRPr lang="de-AT" sz="1400" dirty="0"/>
                    </a:p>
                  </a:txBody>
                  <a:tcPr/>
                </a:tc>
                <a:tc>
                  <a:txBody>
                    <a:bodyPr/>
                    <a:lstStyle/>
                    <a:p>
                      <a:endParaRPr lang="de-AT" sz="1400" dirty="0"/>
                    </a:p>
                  </a:txBody>
                  <a:tcPr/>
                </a:tc>
                <a:tc>
                  <a:txBody>
                    <a:bodyPr/>
                    <a:lstStyle/>
                    <a:p>
                      <a:endParaRPr lang="de-AT" sz="1400" dirty="0"/>
                    </a:p>
                  </a:txBody>
                  <a:tcPr/>
                </a:tc>
                <a:extLst>
                  <a:ext uri="{0D108BD9-81ED-4DB2-BD59-A6C34878D82A}">
                    <a16:rowId xmlns:a16="http://schemas.microsoft.com/office/drawing/2014/main" val="409854474"/>
                  </a:ext>
                </a:extLst>
              </a:tr>
            </a:tbl>
          </a:graphicData>
        </a:graphic>
      </p:graphicFrame>
    </p:spTree>
    <p:extLst>
      <p:ext uri="{BB962C8B-B14F-4D97-AF65-F5344CB8AC3E}">
        <p14:creationId xmlns:p14="http://schemas.microsoft.com/office/powerpoint/2010/main" val="70896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34314"/>
            <a:ext cx="5715000" cy="1170525"/>
          </a:xfrm>
        </p:spPr>
        <p:txBody>
          <a:bodyPr>
            <a:normAutofit/>
          </a:bodyPr>
          <a:lstStyle/>
          <a:p>
            <a:r>
              <a:rPr lang="de-AT" sz="2400" dirty="0">
                <a:solidFill>
                  <a:srgbClr val="D40018"/>
                </a:solidFill>
              </a:rPr>
              <a:t>WOCHENPLANUNG</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Übertrage nun die Aktivitäten der Reihe nach in deine Wochenplanung und verwende dazu entweder das separate Arbeitsblatt zur Wochenplanung oder einen online-Planer wie </a:t>
            </a:r>
            <a:r>
              <a:rPr lang="de-AT" sz="1400" dirty="0" err="1"/>
              <a:t>trello</a:t>
            </a:r>
            <a:r>
              <a:rPr lang="de-AT" sz="1400" dirty="0"/>
              <a:t> oder übertrag die Aktivitäten gleich in deinen Kalender. Nimm dir für jede ausreichend Zeit vor und vergiss nicht, dir Zeitpuffer einzuplanen.</a:t>
            </a:r>
          </a:p>
          <a:p>
            <a:pPr marL="0" indent="0">
              <a:buNone/>
            </a:pPr>
            <a:r>
              <a:rPr lang="de-AT" sz="1400" dirty="0"/>
              <a:t>Und dann geht es nur noch darum, einen Schritt nach dem anderen abzuhaken…..</a:t>
            </a:r>
          </a:p>
          <a:p>
            <a:pPr marL="0" indent="0">
              <a:buNone/>
            </a:pPr>
            <a:endParaRPr lang="de-AT" sz="14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8</a:t>
            </a:fld>
            <a:endParaRPr lang="de-DE" noProof="0" dirty="0"/>
          </a:p>
        </p:txBody>
      </p:sp>
    </p:spTree>
    <p:extLst>
      <p:ext uri="{BB962C8B-B14F-4D97-AF65-F5344CB8AC3E}">
        <p14:creationId xmlns:p14="http://schemas.microsoft.com/office/powerpoint/2010/main" val="127001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ücher 16 x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3_TF02787940_TF02787940.potx" id="{A07221C8-B975-4B87-AB41-47C02B22BFA6}" vid="{F586EF8F-8554-4952-87AF-18F7DCDD0B8D}"/>
    </a:ext>
  </a:extLst>
</a:theme>
</file>

<file path=ppt/theme/theme2.xml><?xml version="1.0" encoding="utf-8"?>
<a:theme xmlns:a="http://schemas.openxmlformats.org/drawingml/2006/main" name="Office-Design">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Design">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schemas.microsoft.com/office/2006/documentManagement/types"/>
    <ds:schemaRef ds:uri="4873beb7-5857-4685-be1f-d57550cc96cc"/>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Präsentation Blauer Bücherstapel (Breitbild)</Template>
  <TotalTime>0</TotalTime>
  <Words>177</Words>
  <Application>Microsoft Office PowerPoint</Application>
  <PresentationFormat>A4-Papier (210 x 297 mm)</PresentationFormat>
  <Paragraphs>58</Paragraphs>
  <Slides>8</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8</vt:i4>
      </vt:variant>
    </vt:vector>
  </HeadingPairs>
  <TitlesOfParts>
    <vt:vector size="11" baseType="lpstr">
      <vt:lpstr>Arial</vt:lpstr>
      <vt:lpstr>Century Gothic</vt:lpstr>
      <vt:lpstr>Bücher 16 x 9</vt:lpstr>
      <vt:lpstr>„erstklassig“</vt:lpstr>
      <vt:lpstr>planung</vt:lpstr>
      <vt:lpstr>PowerPoint-Präsentation</vt:lpstr>
      <vt:lpstr>ZIELE</vt:lpstr>
      <vt:lpstr>UMSETZUNG</vt:lpstr>
      <vt:lpstr>UMSETZUNG</vt:lpstr>
      <vt:lpstr>UMSETZUNG</vt:lpstr>
      <vt:lpstr>WOCHENPLANUNG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2018-08-31T11:55:24Z</dcterms:created>
  <dcterms:modified xsi:type="dcterms:W3CDTF">2019-01-06T17:55:31Z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